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91" r:id="rId3"/>
    <p:sldId id="264" r:id="rId4"/>
    <p:sldId id="349" r:id="rId5"/>
    <p:sldId id="339" r:id="rId6"/>
    <p:sldId id="340" r:id="rId7"/>
    <p:sldId id="277" r:id="rId8"/>
    <p:sldId id="273" r:id="rId9"/>
    <p:sldId id="292" r:id="rId10"/>
    <p:sldId id="275" r:id="rId11"/>
    <p:sldId id="342" r:id="rId12"/>
    <p:sldId id="343" r:id="rId13"/>
    <p:sldId id="281" r:id="rId14"/>
    <p:sldId id="270" r:id="rId15"/>
    <p:sldId id="341" r:id="rId16"/>
    <p:sldId id="266" r:id="rId17"/>
    <p:sldId id="312" r:id="rId18"/>
    <p:sldId id="271" r:id="rId19"/>
    <p:sldId id="268" r:id="rId20"/>
    <p:sldId id="306" r:id="rId21"/>
    <p:sldId id="307" r:id="rId22"/>
    <p:sldId id="308" r:id="rId23"/>
    <p:sldId id="303" r:id="rId24"/>
    <p:sldId id="259" r:id="rId25"/>
    <p:sldId id="257" r:id="rId26"/>
    <p:sldId id="302" r:id="rId27"/>
    <p:sldId id="295" r:id="rId28"/>
    <p:sldId id="296" r:id="rId29"/>
    <p:sldId id="297" r:id="rId30"/>
    <p:sldId id="300" r:id="rId31"/>
    <p:sldId id="301" r:id="rId32"/>
    <p:sldId id="309" r:id="rId33"/>
    <p:sldId id="311" r:id="rId34"/>
    <p:sldId id="334" r:id="rId35"/>
    <p:sldId id="332" r:id="rId36"/>
    <p:sldId id="336" r:id="rId37"/>
    <p:sldId id="338" r:id="rId38"/>
    <p:sldId id="344" r:id="rId39"/>
    <p:sldId id="345" r:id="rId40"/>
    <p:sldId id="346" r:id="rId41"/>
    <p:sldId id="284" r:id="rId42"/>
    <p:sldId id="276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72">
          <p15:clr>
            <a:srgbClr val="A4A3A4"/>
          </p15:clr>
        </p15:guide>
        <p15:guide id="2" pos="7446">
          <p15:clr>
            <a:srgbClr val="A4A3A4"/>
          </p15:clr>
        </p15:guide>
        <p15:guide id="3" orient="horz" pos="4091">
          <p15:clr>
            <a:srgbClr val="A4A3A4"/>
          </p15:clr>
        </p15:guide>
        <p15:guide id="4" orient="horz" pos="2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3" autoAdjust="0"/>
    <p:restoredTop sz="94660"/>
  </p:normalViewPr>
  <p:slideViewPr>
    <p:cSldViewPr snapToGrid="0" showGuides="1">
      <p:cViewPr varScale="1">
        <p:scale>
          <a:sx n="39" d="100"/>
          <a:sy n="39" d="100"/>
        </p:scale>
        <p:origin x="48" y="500"/>
      </p:cViewPr>
      <p:guideLst>
        <p:guide pos="272"/>
        <p:guide pos="7446"/>
        <p:guide orient="horz" pos="4091"/>
        <p:guide orient="horz" pos="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1A254-58E2-4A68-9817-58E3BC8D0705}" type="datetimeFigureOut">
              <a:rPr lang="zh-CN" altLang="en-US" smtClean="0"/>
              <a:t>2021/1/2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E469F-A6F1-4101-B2D4-6685578B9A9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microsoft.com/office/2007/relationships/hdphoto" Target="../media/hdphoto1.wdp"/><Relationship Id="rId7" Type="http://schemas.openxmlformats.org/officeDocument/2006/relationships/image" Target="../media/image2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10" Type="http://schemas.openxmlformats.org/officeDocument/2006/relationships/image" Target="../media/image26.jp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52929E20-6580-4C1C-BDDF-E22D03BD6D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48607" cy="685800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-1204584" y="-4397196"/>
            <a:ext cx="15510675" cy="15510675"/>
          </a:xfrm>
          <a:prstGeom prst="ellipse">
            <a:avLst/>
          </a:prstGeom>
          <a:solidFill>
            <a:srgbClr val="252525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112008" y="-1455649"/>
            <a:ext cx="9164808" cy="9164808"/>
          </a:xfrm>
          <a:prstGeom prst="ellipse">
            <a:avLst/>
          </a:prstGeom>
          <a:solidFill>
            <a:srgbClr val="252525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322409" y="1955584"/>
            <a:ext cx="749369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zh-CN" altLang="en-US" sz="3600" b="1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基于文本的情感</a:t>
            </a:r>
            <a:r>
              <a:rPr lang="en-US" altLang="zh-CN" sz="3600" b="1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-</a:t>
            </a:r>
            <a:r>
              <a:rPr lang="zh-CN" altLang="en-US" sz="3600" b="1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原因对抽取（</a:t>
            </a:r>
            <a:r>
              <a:rPr lang="en-US" altLang="zh-CN" sz="3600" b="1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ECPE</a:t>
            </a:r>
            <a:r>
              <a:rPr lang="zh-CN" altLang="en-US" sz="3600" b="1" spc="-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 UI" panose="020B0604030504040204" pitchFamily="34" charset="-128"/>
              </a:rPr>
              <a:t>）与抑郁情绪原因识别系统</a:t>
            </a:r>
          </a:p>
        </p:txBody>
      </p:sp>
      <p:sp>
        <p:nvSpPr>
          <p:cNvPr id="9" name="任意多边形 8"/>
          <p:cNvSpPr/>
          <p:nvPr/>
        </p:nvSpPr>
        <p:spPr>
          <a:xfrm rot="10800000">
            <a:off x="1513595" y="3330803"/>
            <a:ext cx="9103605" cy="1206001"/>
          </a:xfrm>
          <a:custGeom>
            <a:avLst/>
            <a:gdLst>
              <a:gd name="connsiteX0" fmla="*/ 0 w 12216983"/>
              <a:gd name="connsiteY0" fmla="*/ 411073 h 1206001"/>
              <a:gd name="connsiteX1" fmla="*/ 2188563 w 12216983"/>
              <a:gd name="connsiteY1" fmla="*/ 36319 h 1206001"/>
              <a:gd name="connsiteX2" fmla="*/ 5126636 w 12216983"/>
              <a:gd name="connsiteY2" fmla="*/ 1205551 h 1206001"/>
              <a:gd name="connsiteX3" fmla="*/ 8934137 w 12216983"/>
              <a:gd name="connsiteY3" fmla="*/ 186220 h 1206001"/>
              <a:gd name="connsiteX4" fmla="*/ 12216983 w 12216983"/>
              <a:gd name="connsiteY4" fmla="*/ 1070640 h 120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983" h="1206001">
                <a:moveTo>
                  <a:pt x="0" y="411073"/>
                </a:moveTo>
                <a:cubicBezTo>
                  <a:pt x="667062" y="157489"/>
                  <a:pt x="1334124" y="-96094"/>
                  <a:pt x="2188563" y="36319"/>
                </a:cubicBezTo>
                <a:cubicBezTo>
                  <a:pt x="3043002" y="168732"/>
                  <a:pt x="4002374" y="1180568"/>
                  <a:pt x="5126636" y="1205551"/>
                </a:cubicBezTo>
                <a:cubicBezTo>
                  <a:pt x="6250898" y="1230534"/>
                  <a:pt x="7752413" y="208705"/>
                  <a:pt x="8934137" y="186220"/>
                </a:cubicBezTo>
                <a:cubicBezTo>
                  <a:pt x="10115861" y="163735"/>
                  <a:pt x="11166422" y="617187"/>
                  <a:pt x="12216983" y="1070640"/>
                </a:cubicBez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513594" y="3458094"/>
            <a:ext cx="9021056" cy="1206001"/>
          </a:xfrm>
          <a:custGeom>
            <a:avLst/>
            <a:gdLst>
              <a:gd name="connsiteX0" fmla="*/ 0 w 12216983"/>
              <a:gd name="connsiteY0" fmla="*/ 411073 h 1206001"/>
              <a:gd name="connsiteX1" fmla="*/ 2188563 w 12216983"/>
              <a:gd name="connsiteY1" fmla="*/ 36319 h 1206001"/>
              <a:gd name="connsiteX2" fmla="*/ 5126636 w 12216983"/>
              <a:gd name="connsiteY2" fmla="*/ 1205551 h 1206001"/>
              <a:gd name="connsiteX3" fmla="*/ 8934137 w 12216983"/>
              <a:gd name="connsiteY3" fmla="*/ 186220 h 1206001"/>
              <a:gd name="connsiteX4" fmla="*/ 12216983 w 12216983"/>
              <a:gd name="connsiteY4" fmla="*/ 1070640 h 120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983" h="1206001">
                <a:moveTo>
                  <a:pt x="0" y="411073"/>
                </a:moveTo>
                <a:cubicBezTo>
                  <a:pt x="667062" y="157489"/>
                  <a:pt x="1334124" y="-96094"/>
                  <a:pt x="2188563" y="36319"/>
                </a:cubicBezTo>
                <a:cubicBezTo>
                  <a:pt x="3043002" y="168732"/>
                  <a:pt x="4002374" y="1180568"/>
                  <a:pt x="5126636" y="1205551"/>
                </a:cubicBezTo>
                <a:cubicBezTo>
                  <a:pt x="6250898" y="1230534"/>
                  <a:pt x="7752413" y="208705"/>
                  <a:pt x="8934137" y="186220"/>
                </a:cubicBezTo>
                <a:cubicBezTo>
                  <a:pt x="10115861" y="163735"/>
                  <a:pt x="11166422" y="617187"/>
                  <a:pt x="12216983" y="1070640"/>
                </a:cubicBez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193771" y="3998153"/>
            <a:ext cx="541713" cy="541713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479897" y="3287285"/>
            <a:ext cx="141715" cy="141715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9057456" y="4362873"/>
            <a:ext cx="301222" cy="301222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648942" y="4136392"/>
            <a:ext cx="136676" cy="13667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329286" y="4110588"/>
            <a:ext cx="395364" cy="395364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B5C0327-D141-4593-A356-6869B5DFC748}"/>
              </a:ext>
            </a:extLst>
          </p:cNvPr>
          <p:cNvSpPr txBox="1"/>
          <p:nvPr/>
        </p:nvSpPr>
        <p:spPr>
          <a:xfrm>
            <a:off x="8402985" y="5692592"/>
            <a:ext cx="3747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spc="-150" dirty="0">
                <a:solidFill>
                  <a:schemeClr val="bg1"/>
                </a:solidFill>
                <a:latin typeface="LiHei Pro" panose="02010601030101010101" pitchFamily="2" charset="-122"/>
                <a:ea typeface="LiHei Pro" panose="02010601030101010101" pitchFamily="2" charset="-122"/>
              </a:rPr>
              <a:t>小组成员：丁若萌  何深   齐春宇   张飞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30766" y="3009340"/>
            <a:ext cx="4260665" cy="2192863"/>
            <a:chOff x="446220" y="4918940"/>
            <a:chExt cx="3068938" cy="2192863"/>
          </a:xfrm>
        </p:grpSpPr>
        <p:sp>
          <p:nvSpPr>
            <p:cNvPr id="13" name="矩形 12"/>
            <p:cNvSpPr/>
            <p:nvPr/>
          </p:nvSpPr>
          <p:spPr>
            <a:xfrm>
              <a:off x="1167004" y="4918940"/>
              <a:ext cx="16273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252525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爬虫程序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6220" y="5394041"/>
              <a:ext cx="3068938" cy="1717762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zh-CN" sz="20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构建</a:t>
              </a:r>
              <a:r>
                <a:rPr lang="en-US" altLang="zh-CN" sz="20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url</a:t>
              </a:r>
              <a:r>
                <a:rPr lang="zh-CN" altLang="zh-CN" sz="20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，调用</a:t>
              </a:r>
              <a:r>
                <a:rPr lang="en-US" altLang="zh-CN" sz="20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urllib</a:t>
              </a:r>
              <a:r>
                <a:rPr lang="zh-CN" altLang="zh-CN" sz="20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库函数获取网站代码，对页面标签进行处理后使用模式匹配得到需要的用户数据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30767" y="1365057"/>
            <a:ext cx="4260664" cy="1361688"/>
            <a:chOff x="446220" y="4918940"/>
            <a:chExt cx="3068938" cy="1361688"/>
          </a:xfrm>
        </p:grpSpPr>
        <p:sp>
          <p:nvSpPr>
            <p:cNvPr id="28" name="矩形 27"/>
            <p:cNvSpPr/>
            <p:nvPr/>
          </p:nvSpPr>
          <p:spPr>
            <a:xfrm>
              <a:off x="1167005" y="4918940"/>
              <a:ext cx="162736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252525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数据来源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46220" y="5394041"/>
              <a:ext cx="3068938" cy="886587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zh-CN" sz="20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百度贴吧抑郁吧爬取用户言论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722192" y="238493"/>
            <a:ext cx="4260665" cy="707886"/>
            <a:chOff x="3722192" y="279133"/>
            <a:chExt cx="4260665" cy="707886"/>
          </a:xfrm>
        </p:grpSpPr>
        <p:sp>
          <p:nvSpPr>
            <p:cNvPr id="42" name="文本框 41"/>
            <p:cNvSpPr txBox="1"/>
            <p:nvPr/>
          </p:nvSpPr>
          <p:spPr>
            <a:xfrm>
              <a:off x="3722192" y="279133"/>
              <a:ext cx="42606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252525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抑郁数据爬取</a:t>
              </a: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5273982" y="987019"/>
              <a:ext cx="115708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01212" y="5279055"/>
            <a:ext cx="4390219" cy="1361688"/>
            <a:chOff x="446220" y="4918940"/>
            <a:chExt cx="3068938" cy="1361688"/>
          </a:xfrm>
        </p:grpSpPr>
        <p:sp>
          <p:nvSpPr>
            <p:cNvPr id="72" name="矩形 71"/>
            <p:cNvSpPr/>
            <p:nvPr/>
          </p:nvSpPr>
          <p:spPr>
            <a:xfrm>
              <a:off x="1527681" y="4918940"/>
              <a:ext cx="90601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252525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结果</a:t>
              </a:r>
              <a:endParaRPr lang="zh-CN" altLang="en-US" sz="2800" b="1" dirty="0">
                <a:solidFill>
                  <a:srgbClr val="252525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46220" y="5394041"/>
              <a:ext cx="3068938" cy="886587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获得上千条贴吧数据，共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20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个数据集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AA2ED294-4845-40C2-AD87-7CAED261385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109" y="3009340"/>
            <a:ext cx="4833404" cy="157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67B4AEF-A71F-43C1-97CE-C89E5313B57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327" y="4877087"/>
            <a:ext cx="2958488" cy="1701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ABA7DD-07AE-4C2E-B2BA-B315506FC1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01" y="1167624"/>
            <a:ext cx="2892422" cy="16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48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230766" y="3009340"/>
            <a:ext cx="4260665" cy="1656663"/>
            <a:chOff x="446220" y="4918940"/>
            <a:chExt cx="3068938" cy="1656663"/>
          </a:xfrm>
        </p:grpSpPr>
        <p:sp>
          <p:nvSpPr>
            <p:cNvPr id="13" name="矩形 12"/>
            <p:cNvSpPr/>
            <p:nvPr/>
          </p:nvSpPr>
          <p:spPr>
            <a:xfrm>
              <a:off x="1654389" y="4918940"/>
              <a:ext cx="65260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25252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思路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6220" y="5394041"/>
              <a:ext cx="3068938" cy="1181562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以数据集中的一句话为单位，对句中的每个子句进行分词处理，然后将分词后的一句话写入一个数据集中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30767" y="1365057"/>
            <a:ext cx="4260664" cy="1361688"/>
            <a:chOff x="446220" y="4918940"/>
            <a:chExt cx="3068938" cy="1361688"/>
          </a:xfrm>
        </p:grpSpPr>
        <p:sp>
          <p:nvSpPr>
            <p:cNvPr id="28" name="矩形 27"/>
            <p:cNvSpPr/>
            <p:nvPr/>
          </p:nvSpPr>
          <p:spPr>
            <a:xfrm>
              <a:off x="1134803" y="4918940"/>
              <a:ext cx="169177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25252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分词处理方法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46220" y="5394041"/>
              <a:ext cx="3068938" cy="886587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zh-CN" sz="20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使用</a:t>
              </a:r>
              <a:r>
                <a:rPr lang="en-US" altLang="zh-CN" sz="20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zh-CN" sz="20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中</a:t>
              </a:r>
              <a:r>
                <a:rPr lang="en-US" altLang="zh-CN" sz="20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jieba</a:t>
              </a:r>
              <a:r>
                <a:rPr lang="zh-CN" altLang="zh-CN" sz="20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库的</a:t>
              </a:r>
              <a:r>
                <a:rPr lang="en-US" altLang="zh-CN" sz="20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cut</a:t>
              </a:r>
              <a:r>
                <a:rPr lang="zh-CN" altLang="zh-CN" sz="20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函数，使用精确模式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722192" y="279133"/>
            <a:ext cx="4260665" cy="707886"/>
            <a:chOff x="3722192" y="279133"/>
            <a:chExt cx="4260665" cy="707886"/>
          </a:xfrm>
        </p:grpSpPr>
        <p:sp>
          <p:nvSpPr>
            <p:cNvPr id="42" name="文本框 41"/>
            <p:cNvSpPr txBox="1"/>
            <p:nvPr/>
          </p:nvSpPr>
          <p:spPr>
            <a:xfrm>
              <a:off x="3722192" y="279133"/>
              <a:ext cx="42606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rgbClr val="252525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抑郁数据处理</a:t>
              </a: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5273982" y="987019"/>
              <a:ext cx="115708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01212" y="5279055"/>
            <a:ext cx="4390219" cy="946100"/>
            <a:chOff x="446220" y="4918940"/>
            <a:chExt cx="3068938" cy="946100"/>
          </a:xfrm>
        </p:grpSpPr>
        <p:sp>
          <p:nvSpPr>
            <p:cNvPr id="72" name="矩形 71"/>
            <p:cNvSpPr/>
            <p:nvPr/>
          </p:nvSpPr>
          <p:spPr>
            <a:xfrm>
              <a:off x="1665139" y="4918940"/>
              <a:ext cx="63110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25252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结果</a:t>
              </a: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46220" y="5394041"/>
              <a:ext cx="3068938" cy="470999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获得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1200+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个数据集</a:t>
              </a: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BF6C1342-58C7-4123-BC96-36DE9BA72B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91" y="1451050"/>
            <a:ext cx="2348721" cy="311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B57BAC9-7689-48C3-9C9F-29E500A87C8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219" y="4727747"/>
            <a:ext cx="3482975" cy="1455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9EBD74E-CDCA-4DD7-8344-CF43B71DA7B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872" y="1365057"/>
            <a:ext cx="2454738" cy="49197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534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椭圆 72"/>
          <p:cNvSpPr/>
          <p:nvPr/>
        </p:nvSpPr>
        <p:spPr>
          <a:xfrm>
            <a:off x="7109583" y="437896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2286000"/>
            <a:ext cx="12192000" cy="2286000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9146418" y="271847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289585" y="2705725"/>
            <a:ext cx="6567667" cy="1446550"/>
            <a:chOff x="2271358" y="2705725"/>
            <a:chExt cx="6567667" cy="1446550"/>
          </a:xfrm>
        </p:grpSpPr>
        <p:sp>
          <p:nvSpPr>
            <p:cNvPr id="21" name="文本框 20"/>
            <p:cNvSpPr txBox="1"/>
            <p:nvPr/>
          </p:nvSpPr>
          <p:spPr>
            <a:xfrm rot="10800000">
              <a:off x="2271358" y="3003772"/>
              <a:ext cx="82445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«</a:t>
              </a:r>
              <a:endParaRPr lang="zh-CN" alt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552412" y="2705725"/>
              <a:ext cx="5286613" cy="1446550"/>
              <a:chOff x="3844450" y="2724636"/>
              <a:chExt cx="5286613" cy="1446550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844450" y="2724636"/>
                <a:ext cx="129064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9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haroni" panose="02010803020104030203" pitchFamily="2" charset="-79"/>
                    <a:ea typeface="LiHei Pro" panose="02010601030101010101" pitchFamily="2" charset="-122"/>
                    <a:cs typeface="Aharoni" panose="02010803020104030203" pitchFamily="2" charset="-79"/>
                  </a:defRPr>
                </a:lvl1pPr>
              </a:lstStyle>
              <a:p>
                <a:r>
                  <a:rPr lang="en-US" altLang="zh-CN" sz="8800" dirty="0">
                    <a:solidFill>
                      <a:schemeClr val="accent1"/>
                    </a:solidFill>
                  </a:rPr>
                  <a:t>03</a:t>
                </a:r>
                <a:endParaRPr lang="zh-CN" altLang="en-US" sz="88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033467" y="3211071"/>
                <a:ext cx="409759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ECPE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任务模型介绍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2971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308415" y="719494"/>
            <a:ext cx="6009826" cy="2425382"/>
            <a:chOff x="905499" y="5338949"/>
            <a:chExt cx="2380620" cy="855105"/>
          </a:xfrm>
        </p:grpSpPr>
        <p:sp>
          <p:nvSpPr>
            <p:cNvPr id="18" name="矩形 17"/>
            <p:cNvSpPr/>
            <p:nvPr/>
          </p:nvSpPr>
          <p:spPr>
            <a:xfrm>
              <a:off x="905499" y="5338949"/>
              <a:ext cx="2333141" cy="855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第一步：</a:t>
              </a:r>
              <a:endParaRPr lang="en-US" altLang="zh-CN" sz="2000" b="1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endParaRPr>
            </a:p>
            <a:p>
              <a:r>
                <a:rPr lang="zh-CN" altLang="en-US" sz="2000" b="1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将情感原因对的提取任务转换为两个独立的子任务</a:t>
              </a:r>
              <a:r>
                <a:rPr lang="en-US" altLang="zh-CN" sz="2000" b="1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(</a:t>
              </a:r>
              <a:r>
                <a:rPr lang="zh-CN" altLang="en-US" sz="2000" b="1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情感提取和原因提取</a:t>
              </a:r>
              <a:r>
                <a:rPr lang="en-US" altLang="zh-CN" sz="2000" b="1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)</a:t>
              </a:r>
              <a:r>
                <a:rPr lang="zh-CN" altLang="en-US" sz="2000" b="1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。</a:t>
              </a:r>
            </a:p>
            <a:p>
              <a:endParaRPr lang="en-US" altLang="zh-CN" sz="2000" b="1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endParaRPr>
            </a:p>
            <a:p>
              <a:pPr algn="ctr"/>
              <a:endParaRPr lang="zh-CN" altLang="en-US" sz="2800" b="1" dirty="0">
                <a:solidFill>
                  <a:srgbClr val="25252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05499" y="5719404"/>
              <a:ext cx="2380620" cy="459101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20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使用多任务学习网络，判断文本中的每一个子句是情感子句的概率和是原因子句的概率，从而提取出原因子句集</a:t>
              </a:r>
              <a:r>
                <a:rPr lang="en-US" altLang="zh-CN" sz="20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zh-CN" sz="20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和原因子句集</a:t>
              </a:r>
              <a:r>
                <a:rPr lang="en-US" altLang="zh-CN" sz="20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zh-CN" sz="20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308415" y="3713125"/>
            <a:ext cx="5508460" cy="1709176"/>
            <a:chOff x="-138658" y="4860596"/>
            <a:chExt cx="3068938" cy="1709176"/>
          </a:xfrm>
        </p:grpSpPr>
        <p:sp>
          <p:nvSpPr>
            <p:cNvPr id="21" name="矩形 20"/>
            <p:cNvSpPr/>
            <p:nvPr/>
          </p:nvSpPr>
          <p:spPr>
            <a:xfrm>
              <a:off x="-127524" y="4860596"/>
              <a:ext cx="22462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第二步：</a:t>
              </a:r>
              <a:r>
                <a:rPr lang="zh-CN" altLang="zh-CN" sz="2000" b="1" kern="100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情感原因对的配对和过滤</a:t>
              </a:r>
              <a:endParaRPr lang="zh-CN" altLang="en-US" sz="2000" b="1" dirty="0">
                <a:solidFill>
                  <a:schemeClr val="accent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-138658" y="5514819"/>
              <a:ext cx="3068938" cy="1054953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just"/>
              <a:r>
                <a:rPr lang="zh-CN" altLang="zh-CN" sz="20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en-US" altLang="zh-CN" sz="20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zh-CN" sz="20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0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zh-CN" sz="20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应用笛卡尔积运算，得到所以可能的情感原因对组成的集合。然后使用过滤器删除不包含因果关系的对。</a:t>
              </a:r>
            </a:p>
          </p:txBody>
        </p:sp>
      </p:grpSp>
      <p:sp>
        <p:nvSpPr>
          <p:cNvPr id="38" name="任意多边形 37"/>
          <p:cNvSpPr>
            <a:spLocks noChangeAspect="1"/>
          </p:cNvSpPr>
          <p:nvPr/>
        </p:nvSpPr>
        <p:spPr>
          <a:xfrm>
            <a:off x="-1" y="-1192"/>
            <a:ext cx="4511675" cy="6859192"/>
          </a:xfrm>
          <a:custGeom>
            <a:avLst/>
            <a:gdLst/>
            <a:ahLst/>
            <a:cxnLst/>
            <a:rect l="0" t="0" r="0" b="0"/>
            <a:pathLst>
              <a:path w="5410201" h="9131301">
                <a:moveTo>
                  <a:pt x="0" y="4559300"/>
                </a:moveTo>
                <a:lnTo>
                  <a:pt x="0" y="4546600"/>
                </a:lnTo>
                <a:lnTo>
                  <a:pt x="0" y="4533900"/>
                </a:lnTo>
                <a:lnTo>
                  <a:pt x="0" y="4521200"/>
                </a:lnTo>
                <a:lnTo>
                  <a:pt x="0" y="4508500"/>
                </a:lnTo>
                <a:lnTo>
                  <a:pt x="0" y="4495800"/>
                </a:lnTo>
                <a:lnTo>
                  <a:pt x="0" y="4483100"/>
                </a:lnTo>
                <a:lnTo>
                  <a:pt x="0" y="4470400"/>
                </a:lnTo>
                <a:lnTo>
                  <a:pt x="0" y="4457700"/>
                </a:lnTo>
                <a:lnTo>
                  <a:pt x="0" y="4445000"/>
                </a:lnTo>
                <a:lnTo>
                  <a:pt x="0" y="4432300"/>
                </a:lnTo>
                <a:lnTo>
                  <a:pt x="0" y="4419600"/>
                </a:lnTo>
                <a:lnTo>
                  <a:pt x="0" y="4406900"/>
                </a:lnTo>
                <a:lnTo>
                  <a:pt x="0" y="4394200"/>
                </a:lnTo>
                <a:lnTo>
                  <a:pt x="0" y="4381500"/>
                </a:lnTo>
                <a:lnTo>
                  <a:pt x="0" y="4368800"/>
                </a:lnTo>
                <a:lnTo>
                  <a:pt x="0" y="4356100"/>
                </a:lnTo>
                <a:lnTo>
                  <a:pt x="0" y="4343400"/>
                </a:lnTo>
                <a:lnTo>
                  <a:pt x="0" y="4330700"/>
                </a:lnTo>
                <a:lnTo>
                  <a:pt x="0" y="4318000"/>
                </a:lnTo>
                <a:lnTo>
                  <a:pt x="0" y="4305300"/>
                </a:lnTo>
                <a:lnTo>
                  <a:pt x="0" y="4292600"/>
                </a:lnTo>
                <a:lnTo>
                  <a:pt x="0" y="4279900"/>
                </a:lnTo>
                <a:lnTo>
                  <a:pt x="0" y="4267200"/>
                </a:lnTo>
                <a:lnTo>
                  <a:pt x="0" y="4254500"/>
                </a:lnTo>
                <a:lnTo>
                  <a:pt x="0" y="4241800"/>
                </a:lnTo>
                <a:lnTo>
                  <a:pt x="0" y="4229100"/>
                </a:lnTo>
                <a:lnTo>
                  <a:pt x="0" y="4216400"/>
                </a:lnTo>
                <a:lnTo>
                  <a:pt x="0" y="4203700"/>
                </a:lnTo>
                <a:lnTo>
                  <a:pt x="0" y="4191000"/>
                </a:lnTo>
                <a:lnTo>
                  <a:pt x="0" y="4178300"/>
                </a:lnTo>
                <a:lnTo>
                  <a:pt x="0" y="4165600"/>
                </a:lnTo>
                <a:lnTo>
                  <a:pt x="0" y="4152900"/>
                </a:lnTo>
                <a:lnTo>
                  <a:pt x="0" y="4140200"/>
                </a:lnTo>
                <a:lnTo>
                  <a:pt x="0" y="4127500"/>
                </a:lnTo>
                <a:lnTo>
                  <a:pt x="0" y="4114800"/>
                </a:lnTo>
                <a:lnTo>
                  <a:pt x="0" y="4102100"/>
                </a:lnTo>
                <a:lnTo>
                  <a:pt x="0" y="4089400"/>
                </a:lnTo>
                <a:lnTo>
                  <a:pt x="0" y="4076700"/>
                </a:lnTo>
                <a:lnTo>
                  <a:pt x="0" y="4064000"/>
                </a:lnTo>
                <a:lnTo>
                  <a:pt x="0" y="4051300"/>
                </a:lnTo>
                <a:lnTo>
                  <a:pt x="0" y="4038600"/>
                </a:lnTo>
                <a:lnTo>
                  <a:pt x="0" y="4025900"/>
                </a:lnTo>
                <a:lnTo>
                  <a:pt x="0" y="4013200"/>
                </a:lnTo>
                <a:lnTo>
                  <a:pt x="0" y="4000500"/>
                </a:lnTo>
                <a:lnTo>
                  <a:pt x="0" y="3987800"/>
                </a:lnTo>
                <a:lnTo>
                  <a:pt x="0" y="3975100"/>
                </a:lnTo>
                <a:lnTo>
                  <a:pt x="0" y="3962400"/>
                </a:lnTo>
                <a:lnTo>
                  <a:pt x="0" y="3949700"/>
                </a:lnTo>
                <a:lnTo>
                  <a:pt x="0" y="3937000"/>
                </a:lnTo>
                <a:lnTo>
                  <a:pt x="0" y="3924300"/>
                </a:lnTo>
                <a:lnTo>
                  <a:pt x="0" y="3911600"/>
                </a:lnTo>
                <a:lnTo>
                  <a:pt x="0" y="3898900"/>
                </a:lnTo>
                <a:lnTo>
                  <a:pt x="0" y="3886200"/>
                </a:lnTo>
                <a:lnTo>
                  <a:pt x="0" y="3873500"/>
                </a:lnTo>
                <a:lnTo>
                  <a:pt x="0" y="3860800"/>
                </a:lnTo>
                <a:lnTo>
                  <a:pt x="0" y="3848100"/>
                </a:lnTo>
                <a:lnTo>
                  <a:pt x="0" y="3835400"/>
                </a:lnTo>
                <a:lnTo>
                  <a:pt x="0" y="3822700"/>
                </a:lnTo>
                <a:lnTo>
                  <a:pt x="0" y="3810000"/>
                </a:lnTo>
                <a:lnTo>
                  <a:pt x="0" y="3797300"/>
                </a:lnTo>
                <a:lnTo>
                  <a:pt x="0" y="3784600"/>
                </a:lnTo>
                <a:lnTo>
                  <a:pt x="0" y="3771900"/>
                </a:lnTo>
                <a:lnTo>
                  <a:pt x="0" y="3759200"/>
                </a:lnTo>
                <a:lnTo>
                  <a:pt x="0" y="3746500"/>
                </a:lnTo>
                <a:lnTo>
                  <a:pt x="0" y="3733800"/>
                </a:lnTo>
                <a:lnTo>
                  <a:pt x="0" y="3721100"/>
                </a:lnTo>
                <a:lnTo>
                  <a:pt x="0" y="3708400"/>
                </a:lnTo>
                <a:lnTo>
                  <a:pt x="0" y="3695700"/>
                </a:lnTo>
                <a:lnTo>
                  <a:pt x="0" y="3683000"/>
                </a:lnTo>
                <a:lnTo>
                  <a:pt x="0" y="3670300"/>
                </a:lnTo>
                <a:lnTo>
                  <a:pt x="0" y="3657600"/>
                </a:lnTo>
                <a:lnTo>
                  <a:pt x="0" y="3644900"/>
                </a:lnTo>
                <a:lnTo>
                  <a:pt x="0" y="3632200"/>
                </a:lnTo>
                <a:lnTo>
                  <a:pt x="0" y="3619500"/>
                </a:lnTo>
                <a:lnTo>
                  <a:pt x="0" y="3606800"/>
                </a:lnTo>
                <a:lnTo>
                  <a:pt x="0" y="3594100"/>
                </a:lnTo>
                <a:lnTo>
                  <a:pt x="0" y="3581400"/>
                </a:lnTo>
                <a:lnTo>
                  <a:pt x="0" y="3568700"/>
                </a:lnTo>
                <a:lnTo>
                  <a:pt x="0" y="3556000"/>
                </a:lnTo>
                <a:lnTo>
                  <a:pt x="0" y="3543300"/>
                </a:lnTo>
                <a:lnTo>
                  <a:pt x="0" y="3530600"/>
                </a:lnTo>
                <a:lnTo>
                  <a:pt x="0" y="3517900"/>
                </a:lnTo>
                <a:lnTo>
                  <a:pt x="0" y="3505200"/>
                </a:lnTo>
                <a:lnTo>
                  <a:pt x="0" y="3492500"/>
                </a:lnTo>
                <a:lnTo>
                  <a:pt x="0" y="3479800"/>
                </a:lnTo>
                <a:lnTo>
                  <a:pt x="0" y="3467100"/>
                </a:lnTo>
                <a:lnTo>
                  <a:pt x="0" y="3454400"/>
                </a:lnTo>
                <a:lnTo>
                  <a:pt x="0" y="3441700"/>
                </a:lnTo>
                <a:lnTo>
                  <a:pt x="0" y="3429000"/>
                </a:lnTo>
                <a:lnTo>
                  <a:pt x="0" y="3416300"/>
                </a:lnTo>
                <a:lnTo>
                  <a:pt x="0" y="3403600"/>
                </a:lnTo>
                <a:lnTo>
                  <a:pt x="0" y="3390900"/>
                </a:lnTo>
                <a:lnTo>
                  <a:pt x="0" y="3378200"/>
                </a:lnTo>
                <a:lnTo>
                  <a:pt x="0" y="3365500"/>
                </a:lnTo>
                <a:lnTo>
                  <a:pt x="0" y="3352800"/>
                </a:lnTo>
                <a:lnTo>
                  <a:pt x="0" y="3340100"/>
                </a:lnTo>
                <a:lnTo>
                  <a:pt x="0" y="3327400"/>
                </a:lnTo>
                <a:lnTo>
                  <a:pt x="0" y="3314700"/>
                </a:lnTo>
                <a:lnTo>
                  <a:pt x="0" y="3302000"/>
                </a:lnTo>
                <a:lnTo>
                  <a:pt x="0" y="3289300"/>
                </a:lnTo>
                <a:lnTo>
                  <a:pt x="0" y="3276600"/>
                </a:lnTo>
                <a:lnTo>
                  <a:pt x="0" y="3263900"/>
                </a:lnTo>
                <a:lnTo>
                  <a:pt x="0" y="3251200"/>
                </a:lnTo>
                <a:lnTo>
                  <a:pt x="0" y="3238500"/>
                </a:lnTo>
                <a:lnTo>
                  <a:pt x="0" y="3225800"/>
                </a:lnTo>
                <a:lnTo>
                  <a:pt x="0" y="3213100"/>
                </a:lnTo>
                <a:lnTo>
                  <a:pt x="0" y="3200400"/>
                </a:lnTo>
                <a:lnTo>
                  <a:pt x="0" y="3187700"/>
                </a:lnTo>
                <a:lnTo>
                  <a:pt x="0" y="3175000"/>
                </a:lnTo>
                <a:lnTo>
                  <a:pt x="0" y="3162300"/>
                </a:lnTo>
                <a:lnTo>
                  <a:pt x="0" y="3149600"/>
                </a:lnTo>
                <a:lnTo>
                  <a:pt x="0" y="3136900"/>
                </a:lnTo>
                <a:lnTo>
                  <a:pt x="0" y="3124200"/>
                </a:lnTo>
                <a:lnTo>
                  <a:pt x="0" y="3111500"/>
                </a:lnTo>
                <a:lnTo>
                  <a:pt x="0" y="3098800"/>
                </a:lnTo>
                <a:lnTo>
                  <a:pt x="0" y="3086100"/>
                </a:lnTo>
                <a:lnTo>
                  <a:pt x="0" y="3073400"/>
                </a:lnTo>
                <a:lnTo>
                  <a:pt x="0" y="3060700"/>
                </a:lnTo>
                <a:lnTo>
                  <a:pt x="0" y="3048000"/>
                </a:lnTo>
                <a:lnTo>
                  <a:pt x="0" y="3035300"/>
                </a:lnTo>
                <a:lnTo>
                  <a:pt x="0" y="3022600"/>
                </a:lnTo>
                <a:lnTo>
                  <a:pt x="0" y="3009900"/>
                </a:lnTo>
                <a:lnTo>
                  <a:pt x="0" y="2997200"/>
                </a:lnTo>
                <a:lnTo>
                  <a:pt x="0" y="2984500"/>
                </a:lnTo>
                <a:lnTo>
                  <a:pt x="0" y="2971800"/>
                </a:lnTo>
                <a:lnTo>
                  <a:pt x="0" y="2959100"/>
                </a:lnTo>
                <a:lnTo>
                  <a:pt x="0" y="2946400"/>
                </a:lnTo>
                <a:lnTo>
                  <a:pt x="0" y="2933700"/>
                </a:lnTo>
                <a:lnTo>
                  <a:pt x="0" y="2921000"/>
                </a:lnTo>
                <a:lnTo>
                  <a:pt x="0" y="2908300"/>
                </a:lnTo>
                <a:lnTo>
                  <a:pt x="0" y="2895600"/>
                </a:lnTo>
                <a:lnTo>
                  <a:pt x="0" y="2882900"/>
                </a:lnTo>
                <a:lnTo>
                  <a:pt x="0" y="2870200"/>
                </a:lnTo>
                <a:lnTo>
                  <a:pt x="0" y="2857500"/>
                </a:lnTo>
                <a:lnTo>
                  <a:pt x="0" y="2844800"/>
                </a:lnTo>
                <a:lnTo>
                  <a:pt x="0" y="2832100"/>
                </a:lnTo>
                <a:lnTo>
                  <a:pt x="0" y="2819400"/>
                </a:lnTo>
                <a:lnTo>
                  <a:pt x="0" y="2806700"/>
                </a:lnTo>
                <a:lnTo>
                  <a:pt x="0" y="2794000"/>
                </a:lnTo>
                <a:lnTo>
                  <a:pt x="0" y="2781300"/>
                </a:lnTo>
                <a:lnTo>
                  <a:pt x="0" y="2768600"/>
                </a:lnTo>
                <a:lnTo>
                  <a:pt x="0" y="2755900"/>
                </a:lnTo>
                <a:lnTo>
                  <a:pt x="0" y="2743200"/>
                </a:lnTo>
                <a:lnTo>
                  <a:pt x="0" y="2730500"/>
                </a:lnTo>
                <a:lnTo>
                  <a:pt x="0" y="2717800"/>
                </a:lnTo>
                <a:lnTo>
                  <a:pt x="0" y="2705100"/>
                </a:lnTo>
                <a:lnTo>
                  <a:pt x="0" y="2692400"/>
                </a:lnTo>
                <a:lnTo>
                  <a:pt x="0" y="2679700"/>
                </a:lnTo>
                <a:lnTo>
                  <a:pt x="0" y="2667000"/>
                </a:lnTo>
                <a:lnTo>
                  <a:pt x="0" y="2654300"/>
                </a:lnTo>
                <a:lnTo>
                  <a:pt x="0" y="2641600"/>
                </a:lnTo>
                <a:lnTo>
                  <a:pt x="0" y="2628900"/>
                </a:lnTo>
                <a:lnTo>
                  <a:pt x="0" y="2616200"/>
                </a:lnTo>
                <a:lnTo>
                  <a:pt x="0" y="2603500"/>
                </a:lnTo>
                <a:lnTo>
                  <a:pt x="0" y="2590800"/>
                </a:lnTo>
                <a:lnTo>
                  <a:pt x="0" y="2578100"/>
                </a:lnTo>
                <a:lnTo>
                  <a:pt x="0" y="2565400"/>
                </a:lnTo>
                <a:lnTo>
                  <a:pt x="0" y="2552700"/>
                </a:lnTo>
                <a:lnTo>
                  <a:pt x="0" y="2540000"/>
                </a:lnTo>
                <a:lnTo>
                  <a:pt x="0" y="2527300"/>
                </a:lnTo>
                <a:lnTo>
                  <a:pt x="0" y="2514600"/>
                </a:lnTo>
                <a:lnTo>
                  <a:pt x="0" y="2501900"/>
                </a:lnTo>
                <a:lnTo>
                  <a:pt x="0" y="2489200"/>
                </a:lnTo>
                <a:lnTo>
                  <a:pt x="0" y="2476500"/>
                </a:lnTo>
                <a:lnTo>
                  <a:pt x="0" y="2463800"/>
                </a:lnTo>
                <a:lnTo>
                  <a:pt x="0" y="2451100"/>
                </a:lnTo>
                <a:lnTo>
                  <a:pt x="0" y="2438400"/>
                </a:lnTo>
                <a:lnTo>
                  <a:pt x="0" y="2425700"/>
                </a:lnTo>
                <a:lnTo>
                  <a:pt x="0" y="2413000"/>
                </a:lnTo>
                <a:lnTo>
                  <a:pt x="0" y="2400300"/>
                </a:lnTo>
                <a:lnTo>
                  <a:pt x="0" y="2387600"/>
                </a:lnTo>
                <a:lnTo>
                  <a:pt x="0" y="2374900"/>
                </a:lnTo>
                <a:lnTo>
                  <a:pt x="0" y="2362200"/>
                </a:lnTo>
                <a:lnTo>
                  <a:pt x="0" y="2349500"/>
                </a:lnTo>
                <a:lnTo>
                  <a:pt x="0" y="2336800"/>
                </a:lnTo>
                <a:lnTo>
                  <a:pt x="0" y="2324100"/>
                </a:lnTo>
                <a:lnTo>
                  <a:pt x="0" y="2311400"/>
                </a:lnTo>
                <a:lnTo>
                  <a:pt x="0" y="2298700"/>
                </a:lnTo>
                <a:lnTo>
                  <a:pt x="0" y="2286000"/>
                </a:lnTo>
                <a:lnTo>
                  <a:pt x="0" y="2273300"/>
                </a:lnTo>
                <a:lnTo>
                  <a:pt x="0" y="2260600"/>
                </a:lnTo>
                <a:lnTo>
                  <a:pt x="0" y="2247900"/>
                </a:lnTo>
                <a:lnTo>
                  <a:pt x="0" y="2235200"/>
                </a:lnTo>
                <a:lnTo>
                  <a:pt x="0" y="2222500"/>
                </a:lnTo>
                <a:lnTo>
                  <a:pt x="0" y="2209800"/>
                </a:lnTo>
                <a:lnTo>
                  <a:pt x="0" y="2197100"/>
                </a:lnTo>
                <a:lnTo>
                  <a:pt x="0" y="2184400"/>
                </a:lnTo>
                <a:lnTo>
                  <a:pt x="0" y="2171700"/>
                </a:lnTo>
                <a:lnTo>
                  <a:pt x="0" y="2159000"/>
                </a:lnTo>
                <a:lnTo>
                  <a:pt x="0" y="2146300"/>
                </a:lnTo>
                <a:lnTo>
                  <a:pt x="0" y="2133600"/>
                </a:lnTo>
                <a:lnTo>
                  <a:pt x="0" y="2120900"/>
                </a:lnTo>
                <a:lnTo>
                  <a:pt x="0" y="2108200"/>
                </a:lnTo>
                <a:lnTo>
                  <a:pt x="0" y="2095500"/>
                </a:lnTo>
                <a:lnTo>
                  <a:pt x="0" y="2082800"/>
                </a:lnTo>
                <a:lnTo>
                  <a:pt x="0" y="2070100"/>
                </a:lnTo>
                <a:lnTo>
                  <a:pt x="0" y="2057400"/>
                </a:lnTo>
                <a:lnTo>
                  <a:pt x="0" y="2044700"/>
                </a:lnTo>
                <a:lnTo>
                  <a:pt x="0" y="2032000"/>
                </a:lnTo>
                <a:lnTo>
                  <a:pt x="0" y="2019300"/>
                </a:lnTo>
                <a:lnTo>
                  <a:pt x="0" y="2006600"/>
                </a:lnTo>
                <a:lnTo>
                  <a:pt x="0" y="1993900"/>
                </a:lnTo>
                <a:lnTo>
                  <a:pt x="0" y="1981200"/>
                </a:lnTo>
                <a:lnTo>
                  <a:pt x="0" y="1968500"/>
                </a:lnTo>
                <a:lnTo>
                  <a:pt x="0" y="1955800"/>
                </a:lnTo>
                <a:lnTo>
                  <a:pt x="0" y="1943100"/>
                </a:lnTo>
                <a:lnTo>
                  <a:pt x="0" y="1930400"/>
                </a:lnTo>
                <a:lnTo>
                  <a:pt x="0" y="1917700"/>
                </a:lnTo>
                <a:lnTo>
                  <a:pt x="0" y="1905000"/>
                </a:lnTo>
                <a:lnTo>
                  <a:pt x="0" y="1892300"/>
                </a:lnTo>
                <a:lnTo>
                  <a:pt x="0" y="1879600"/>
                </a:lnTo>
                <a:lnTo>
                  <a:pt x="0" y="1866900"/>
                </a:lnTo>
                <a:lnTo>
                  <a:pt x="0" y="1854200"/>
                </a:lnTo>
                <a:lnTo>
                  <a:pt x="0" y="1841500"/>
                </a:lnTo>
                <a:lnTo>
                  <a:pt x="0" y="1828800"/>
                </a:lnTo>
                <a:lnTo>
                  <a:pt x="0" y="1816100"/>
                </a:lnTo>
                <a:lnTo>
                  <a:pt x="0" y="1803400"/>
                </a:lnTo>
                <a:lnTo>
                  <a:pt x="0" y="1790700"/>
                </a:lnTo>
                <a:lnTo>
                  <a:pt x="0" y="1778000"/>
                </a:lnTo>
                <a:lnTo>
                  <a:pt x="0" y="1765300"/>
                </a:lnTo>
                <a:lnTo>
                  <a:pt x="0" y="1752600"/>
                </a:lnTo>
                <a:lnTo>
                  <a:pt x="0" y="1739900"/>
                </a:lnTo>
                <a:lnTo>
                  <a:pt x="0" y="1727200"/>
                </a:lnTo>
                <a:lnTo>
                  <a:pt x="0" y="1714500"/>
                </a:lnTo>
                <a:lnTo>
                  <a:pt x="0" y="1701800"/>
                </a:lnTo>
                <a:lnTo>
                  <a:pt x="0" y="1689100"/>
                </a:lnTo>
                <a:lnTo>
                  <a:pt x="0" y="1676400"/>
                </a:lnTo>
                <a:lnTo>
                  <a:pt x="0" y="1663700"/>
                </a:lnTo>
                <a:lnTo>
                  <a:pt x="0" y="1651000"/>
                </a:lnTo>
                <a:lnTo>
                  <a:pt x="0" y="1638300"/>
                </a:lnTo>
                <a:lnTo>
                  <a:pt x="0" y="1625600"/>
                </a:lnTo>
                <a:lnTo>
                  <a:pt x="0" y="1612900"/>
                </a:lnTo>
                <a:lnTo>
                  <a:pt x="0" y="1600200"/>
                </a:lnTo>
                <a:lnTo>
                  <a:pt x="0" y="1587500"/>
                </a:lnTo>
                <a:lnTo>
                  <a:pt x="0" y="1574800"/>
                </a:lnTo>
                <a:lnTo>
                  <a:pt x="0" y="1562100"/>
                </a:lnTo>
                <a:lnTo>
                  <a:pt x="0" y="1549400"/>
                </a:lnTo>
                <a:lnTo>
                  <a:pt x="0" y="1536700"/>
                </a:lnTo>
                <a:lnTo>
                  <a:pt x="0" y="1524000"/>
                </a:lnTo>
                <a:lnTo>
                  <a:pt x="0" y="1511300"/>
                </a:lnTo>
                <a:lnTo>
                  <a:pt x="0" y="1498600"/>
                </a:lnTo>
                <a:lnTo>
                  <a:pt x="0" y="1485900"/>
                </a:lnTo>
                <a:lnTo>
                  <a:pt x="0" y="1473200"/>
                </a:lnTo>
                <a:lnTo>
                  <a:pt x="0" y="1460500"/>
                </a:lnTo>
                <a:lnTo>
                  <a:pt x="0" y="1447800"/>
                </a:lnTo>
                <a:lnTo>
                  <a:pt x="0" y="1435100"/>
                </a:lnTo>
                <a:lnTo>
                  <a:pt x="0" y="1422400"/>
                </a:lnTo>
                <a:lnTo>
                  <a:pt x="0" y="1409700"/>
                </a:lnTo>
                <a:lnTo>
                  <a:pt x="0" y="1397000"/>
                </a:lnTo>
                <a:lnTo>
                  <a:pt x="0" y="1384300"/>
                </a:lnTo>
                <a:lnTo>
                  <a:pt x="0" y="1371600"/>
                </a:lnTo>
                <a:lnTo>
                  <a:pt x="0" y="1358900"/>
                </a:lnTo>
                <a:lnTo>
                  <a:pt x="0" y="1346200"/>
                </a:lnTo>
                <a:lnTo>
                  <a:pt x="0" y="1333500"/>
                </a:lnTo>
                <a:lnTo>
                  <a:pt x="0" y="1320800"/>
                </a:lnTo>
                <a:lnTo>
                  <a:pt x="0" y="1308100"/>
                </a:lnTo>
                <a:lnTo>
                  <a:pt x="0" y="1295400"/>
                </a:lnTo>
                <a:lnTo>
                  <a:pt x="0" y="1282700"/>
                </a:lnTo>
                <a:lnTo>
                  <a:pt x="0" y="1270000"/>
                </a:lnTo>
                <a:lnTo>
                  <a:pt x="0" y="1257300"/>
                </a:lnTo>
                <a:lnTo>
                  <a:pt x="0" y="1244600"/>
                </a:lnTo>
                <a:lnTo>
                  <a:pt x="0" y="1231900"/>
                </a:lnTo>
                <a:lnTo>
                  <a:pt x="0" y="1219200"/>
                </a:lnTo>
                <a:lnTo>
                  <a:pt x="0" y="1206500"/>
                </a:lnTo>
                <a:lnTo>
                  <a:pt x="0" y="1193800"/>
                </a:lnTo>
                <a:lnTo>
                  <a:pt x="0" y="1181100"/>
                </a:lnTo>
                <a:lnTo>
                  <a:pt x="0" y="1168400"/>
                </a:lnTo>
                <a:lnTo>
                  <a:pt x="0" y="1155700"/>
                </a:lnTo>
                <a:lnTo>
                  <a:pt x="0" y="1143000"/>
                </a:lnTo>
                <a:lnTo>
                  <a:pt x="0" y="1130300"/>
                </a:lnTo>
                <a:lnTo>
                  <a:pt x="0" y="1117600"/>
                </a:lnTo>
                <a:lnTo>
                  <a:pt x="0" y="1104900"/>
                </a:lnTo>
                <a:lnTo>
                  <a:pt x="0" y="1092200"/>
                </a:lnTo>
                <a:lnTo>
                  <a:pt x="0" y="1079500"/>
                </a:lnTo>
                <a:lnTo>
                  <a:pt x="0" y="1066800"/>
                </a:lnTo>
                <a:lnTo>
                  <a:pt x="0" y="1054100"/>
                </a:lnTo>
                <a:lnTo>
                  <a:pt x="0" y="1041400"/>
                </a:lnTo>
                <a:lnTo>
                  <a:pt x="0" y="1028700"/>
                </a:lnTo>
                <a:lnTo>
                  <a:pt x="0" y="1016000"/>
                </a:lnTo>
                <a:lnTo>
                  <a:pt x="0" y="1003300"/>
                </a:lnTo>
                <a:lnTo>
                  <a:pt x="0" y="990600"/>
                </a:lnTo>
                <a:lnTo>
                  <a:pt x="0" y="977900"/>
                </a:lnTo>
                <a:lnTo>
                  <a:pt x="0" y="965200"/>
                </a:lnTo>
                <a:lnTo>
                  <a:pt x="0" y="952500"/>
                </a:lnTo>
                <a:lnTo>
                  <a:pt x="0" y="939800"/>
                </a:lnTo>
                <a:lnTo>
                  <a:pt x="0" y="927100"/>
                </a:lnTo>
                <a:lnTo>
                  <a:pt x="0" y="914400"/>
                </a:lnTo>
                <a:lnTo>
                  <a:pt x="0" y="901700"/>
                </a:lnTo>
                <a:lnTo>
                  <a:pt x="0" y="889000"/>
                </a:lnTo>
                <a:lnTo>
                  <a:pt x="0" y="876300"/>
                </a:lnTo>
                <a:lnTo>
                  <a:pt x="0" y="863600"/>
                </a:lnTo>
                <a:lnTo>
                  <a:pt x="0" y="850900"/>
                </a:lnTo>
                <a:lnTo>
                  <a:pt x="0" y="838200"/>
                </a:lnTo>
                <a:lnTo>
                  <a:pt x="0" y="825500"/>
                </a:lnTo>
                <a:lnTo>
                  <a:pt x="0" y="812800"/>
                </a:lnTo>
                <a:lnTo>
                  <a:pt x="0" y="800100"/>
                </a:lnTo>
                <a:lnTo>
                  <a:pt x="0" y="787400"/>
                </a:lnTo>
                <a:lnTo>
                  <a:pt x="0" y="774700"/>
                </a:lnTo>
                <a:lnTo>
                  <a:pt x="0" y="762000"/>
                </a:lnTo>
                <a:lnTo>
                  <a:pt x="0" y="749300"/>
                </a:lnTo>
                <a:lnTo>
                  <a:pt x="0" y="736600"/>
                </a:lnTo>
                <a:lnTo>
                  <a:pt x="0" y="723900"/>
                </a:lnTo>
                <a:lnTo>
                  <a:pt x="0" y="711200"/>
                </a:lnTo>
                <a:lnTo>
                  <a:pt x="0" y="698500"/>
                </a:lnTo>
                <a:lnTo>
                  <a:pt x="0" y="685800"/>
                </a:lnTo>
                <a:lnTo>
                  <a:pt x="0" y="673100"/>
                </a:lnTo>
                <a:lnTo>
                  <a:pt x="0" y="660400"/>
                </a:lnTo>
                <a:lnTo>
                  <a:pt x="0" y="647700"/>
                </a:lnTo>
                <a:lnTo>
                  <a:pt x="0" y="635000"/>
                </a:lnTo>
                <a:lnTo>
                  <a:pt x="0" y="622300"/>
                </a:lnTo>
                <a:lnTo>
                  <a:pt x="0" y="609600"/>
                </a:lnTo>
                <a:lnTo>
                  <a:pt x="0" y="596900"/>
                </a:lnTo>
                <a:lnTo>
                  <a:pt x="0" y="584200"/>
                </a:lnTo>
                <a:lnTo>
                  <a:pt x="0" y="571500"/>
                </a:lnTo>
                <a:lnTo>
                  <a:pt x="0" y="558800"/>
                </a:lnTo>
                <a:lnTo>
                  <a:pt x="0" y="546100"/>
                </a:lnTo>
                <a:lnTo>
                  <a:pt x="0" y="533400"/>
                </a:lnTo>
                <a:lnTo>
                  <a:pt x="0" y="520700"/>
                </a:lnTo>
                <a:lnTo>
                  <a:pt x="0" y="508000"/>
                </a:lnTo>
                <a:lnTo>
                  <a:pt x="0" y="495300"/>
                </a:lnTo>
                <a:lnTo>
                  <a:pt x="0" y="482600"/>
                </a:lnTo>
                <a:lnTo>
                  <a:pt x="0" y="469900"/>
                </a:lnTo>
                <a:lnTo>
                  <a:pt x="0" y="457200"/>
                </a:lnTo>
                <a:lnTo>
                  <a:pt x="0" y="444500"/>
                </a:lnTo>
                <a:lnTo>
                  <a:pt x="0" y="431800"/>
                </a:lnTo>
                <a:lnTo>
                  <a:pt x="0" y="419100"/>
                </a:lnTo>
                <a:lnTo>
                  <a:pt x="0" y="406400"/>
                </a:lnTo>
                <a:lnTo>
                  <a:pt x="0" y="393700"/>
                </a:lnTo>
                <a:lnTo>
                  <a:pt x="0" y="381000"/>
                </a:lnTo>
                <a:lnTo>
                  <a:pt x="0" y="368300"/>
                </a:lnTo>
                <a:lnTo>
                  <a:pt x="0" y="355600"/>
                </a:lnTo>
                <a:lnTo>
                  <a:pt x="0" y="342900"/>
                </a:lnTo>
                <a:lnTo>
                  <a:pt x="0" y="330200"/>
                </a:lnTo>
                <a:lnTo>
                  <a:pt x="0" y="317500"/>
                </a:lnTo>
                <a:lnTo>
                  <a:pt x="0" y="304800"/>
                </a:lnTo>
                <a:lnTo>
                  <a:pt x="0" y="292100"/>
                </a:lnTo>
                <a:lnTo>
                  <a:pt x="0" y="279400"/>
                </a:lnTo>
                <a:lnTo>
                  <a:pt x="0" y="266700"/>
                </a:lnTo>
                <a:lnTo>
                  <a:pt x="0" y="254000"/>
                </a:lnTo>
                <a:lnTo>
                  <a:pt x="0" y="241300"/>
                </a:lnTo>
                <a:lnTo>
                  <a:pt x="0" y="228600"/>
                </a:lnTo>
                <a:lnTo>
                  <a:pt x="0" y="215900"/>
                </a:lnTo>
                <a:lnTo>
                  <a:pt x="0" y="203200"/>
                </a:lnTo>
                <a:lnTo>
                  <a:pt x="0" y="190500"/>
                </a:lnTo>
                <a:lnTo>
                  <a:pt x="0" y="177800"/>
                </a:lnTo>
                <a:lnTo>
                  <a:pt x="0" y="165100"/>
                </a:lnTo>
                <a:lnTo>
                  <a:pt x="0" y="152400"/>
                </a:lnTo>
                <a:lnTo>
                  <a:pt x="0" y="139700"/>
                </a:lnTo>
                <a:lnTo>
                  <a:pt x="0" y="127000"/>
                </a:lnTo>
                <a:lnTo>
                  <a:pt x="0" y="114300"/>
                </a:lnTo>
                <a:lnTo>
                  <a:pt x="0" y="101600"/>
                </a:lnTo>
                <a:lnTo>
                  <a:pt x="0" y="88900"/>
                </a:lnTo>
                <a:lnTo>
                  <a:pt x="0" y="76200"/>
                </a:lnTo>
                <a:lnTo>
                  <a:pt x="0" y="63500"/>
                </a:lnTo>
                <a:lnTo>
                  <a:pt x="0" y="50800"/>
                </a:lnTo>
                <a:lnTo>
                  <a:pt x="0" y="38100"/>
                </a:lnTo>
                <a:lnTo>
                  <a:pt x="0" y="25400"/>
                </a:lnTo>
                <a:lnTo>
                  <a:pt x="0" y="12700"/>
                </a:lnTo>
                <a:lnTo>
                  <a:pt x="0" y="0"/>
                </a:lnTo>
                <a:lnTo>
                  <a:pt x="5410200" y="0"/>
                </a:lnTo>
                <a:lnTo>
                  <a:pt x="5410200" y="12700"/>
                </a:lnTo>
                <a:lnTo>
                  <a:pt x="5410200" y="25400"/>
                </a:lnTo>
                <a:lnTo>
                  <a:pt x="5410200" y="38100"/>
                </a:lnTo>
                <a:lnTo>
                  <a:pt x="5410200" y="50800"/>
                </a:lnTo>
                <a:lnTo>
                  <a:pt x="5410200" y="63500"/>
                </a:lnTo>
                <a:lnTo>
                  <a:pt x="5410200" y="76200"/>
                </a:lnTo>
                <a:lnTo>
                  <a:pt x="5410200" y="88900"/>
                </a:lnTo>
                <a:lnTo>
                  <a:pt x="5410200" y="101600"/>
                </a:lnTo>
                <a:lnTo>
                  <a:pt x="5410200" y="114300"/>
                </a:lnTo>
                <a:lnTo>
                  <a:pt x="5410200" y="127000"/>
                </a:lnTo>
                <a:lnTo>
                  <a:pt x="5410200" y="139700"/>
                </a:lnTo>
                <a:lnTo>
                  <a:pt x="5410200" y="152400"/>
                </a:lnTo>
                <a:lnTo>
                  <a:pt x="5410200" y="165100"/>
                </a:lnTo>
                <a:lnTo>
                  <a:pt x="5410200" y="177800"/>
                </a:lnTo>
                <a:lnTo>
                  <a:pt x="5410200" y="190500"/>
                </a:lnTo>
                <a:lnTo>
                  <a:pt x="5410200" y="203200"/>
                </a:lnTo>
                <a:lnTo>
                  <a:pt x="5410200" y="215900"/>
                </a:lnTo>
                <a:lnTo>
                  <a:pt x="5410200" y="228600"/>
                </a:lnTo>
                <a:lnTo>
                  <a:pt x="5410200" y="241300"/>
                </a:lnTo>
                <a:lnTo>
                  <a:pt x="5410200" y="254000"/>
                </a:lnTo>
                <a:lnTo>
                  <a:pt x="5410200" y="266700"/>
                </a:lnTo>
                <a:lnTo>
                  <a:pt x="5410200" y="279400"/>
                </a:lnTo>
                <a:lnTo>
                  <a:pt x="5410200" y="292100"/>
                </a:lnTo>
                <a:lnTo>
                  <a:pt x="5410200" y="304800"/>
                </a:lnTo>
                <a:lnTo>
                  <a:pt x="5410200" y="317500"/>
                </a:lnTo>
                <a:lnTo>
                  <a:pt x="5410200" y="330200"/>
                </a:lnTo>
                <a:lnTo>
                  <a:pt x="5410200" y="342900"/>
                </a:lnTo>
                <a:lnTo>
                  <a:pt x="5410200" y="355600"/>
                </a:lnTo>
                <a:lnTo>
                  <a:pt x="5410200" y="368300"/>
                </a:lnTo>
                <a:lnTo>
                  <a:pt x="5410200" y="381000"/>
                </a:lnTo>
                <a:lnTo>
                  <a:pt x="5410200" y="393700"/>
                </a:lnTo>
                <a:lnTo>
                  <a:pt x="5410200" y="406400"/>
                </a:lnTo>
                <a:lnTo>
                  <a:pt x="5410200" y="419100"/>
                </a:lnTo>
                <a:lnTo>
                  <a:pt x="5410200" y="431800"/>
                </a:lnTo>
                <a:lnTo>
                  <a:pt x="5410200" y="444500"/>
                </a:lnTo>
                <a:lnTo>
                  <a:pt x="5410200" y="457200"/>
                </a:lnTo>
                <a:lnTo>
                  <a:pt x="5410200" y="469900"/>
                </a:lnTo>
                <a:lnTo>
                  <a:pt x="5410200" y="482600"/>
                </a:lnTo>
                <a:lnTo>
                  <a:pt x="5410200" y="495300"/>
                </a:lnTo>
                <a:lnTo>
                  <a:pt x="5410200" y="508000"/>
                </a:lnTo>
                <a:lnTo>
                  <a:pt x="5410200" y="520700"/>
                </a:lnTo>
                <a:lnTo>
                  <a:pt x="5410200" y="533400"/>
                </a:lnTo>
                <a:lnTo>
                  <a:pt x="5410200" y="546100"/>
                </a:lnTo>
                <a:lnTo>
                  <a:pt x="5410200" y="558800"/>
                </a:lnTo>
                <a:lnTo>
                  <a:pt x="5410200" y="571500"/>
                </a:lnTo>
                <a:lnTo>
                  <a:pt x="5410200" y="584200"/>
                </a:lnTo>
                <a:lnTo>
                  <a:pt x="5410200" y="596900"/>
                </a:lnTo>
                <a:lnTo>
                  <a:pt x="5410200" y="609600"/>
                </a:lnTo>
                <a:lnTo>
                  <a:pt x="5410200" y="622300"/>
                </a:lnTo>
                <a:lnTo>
                  <a:pt x="5410200" y="635000"/>
                </a:lnTo>
                <a:lnTo>
                  <a:pt x="5410200" y="647700"/>
                </a:lnTo>
                <a:lnTo>
                  <a:pt x="5410200" y="660400"/>
                </a:lnTo>
                <a:lnTo>
                  <a:pt x="5410200" y="673100"/>
                </a:lnTo>
                <a:lnTo>
                  <a:pt x="5410200" y="685800"/>
                </a:lnTo>
                <a:lnTo>
                  <a:pt x="5410200" y="698500"/>
                </a:lnTo>
                <a:lnTo>
                  <a:pt x="5410200" y="711200"/>
                </a:lnTo>
                <a:lnTo>
                  <a:pt x="5410200" y="723900"/>
                </a:lnTo>
                <a:lnTo>
                  <a:pt x="5410200" y="736600"/>
                </a:lnTo>
                <a:lnTo>
                  <a:pt x="5410200" y="749300"/>
                </a:lnTo>
                <a:lnTo>
                  <a:pt x="5410200" y="762000"/>
                </a:lnTo>
                <a:lnTo>
                  <a:pt x="5410200" y="774700"/>
                </a:lnTo>
                <a:lnTo>
                  <a:pt x="5410200" y="787400"/>
                </a:lnTo>
                <a:lnTo>
                  <a:pt x="5410200" y="800100"/>
                </a:lnTo>
                <a:lnTo>
                  <a:pt x="5410200" y="812800"/>
                </a:lnTo>
                <a:lnTo>
                  <a:pt x="5410200" y="825500"/>
                </a:lnTo>
                <a:lnTo>
                  <a:pt x="5410200" y="838200"/>
                </a:lnTo>
                <a:lnTo>
                  <a:pt x="5410200" y="850900"/>
                </a:lnTo>
                <a:lnTo>
                  <a:pt x="5410200" y="863600"/>
                </a:lnTo>
                <a:lnTo>
                  <a:pt x="5410200" y="876300"/>
                </a:lnTo>
                <a:lnTo>
                  <a:pt x="5410200" y="889000"/>
                </a:lnTo>
                <a:lnTo>
                  <a:pt x="5410200" y="901700"/>
                </a:lnTo>
                <a:lnTo>
                  <a:pt x="5410200" y="914400"/>
                </a:lnTo>
                <a:lnTo>
                  <a:pt x="5410200" y="927100"/>
                </a:lnTo>
                <a:lnTo>
                  <a:pt x="5410200" y="939800"/>
                </a:lnTo>
                <a:lnTo>
                  <a:pt x="5410200" y="952500"/>
                </a:lnTo>
                <a:lnTo>
                  <a:pt x="5410200" y="965200"/>
                </a:lnTo>
                <a:lnTo>
                  <a:pt x="5410200" y="977900"/>
                </a:lnTo>
                <a:lnTo>
                  <a:pt x="5410200" y="990600"/>
                </a:lnTo>
                <a:lnTo>
                  <a:pt x="5410200" y="1003300"/>
                </a:lnTo>
                <a:lnTo>
                  <a:pt x="5410200" y="1016000"/>
                </a:lnTo>
                <a:lnTo>
                  <a:pt x="5410200" y="1028700"/>
                </a:lnTo>
                <a:lnTo>
                  <a:pt x="5410200" y="1041400"/>
                </a:lnTo>
                <a:lnTo>
                  <a:pt x="5410200" y="1054100"/>
                </a:lnTo>
                <a:lnTo>
                  <a:pt x="5410200" y="1066800"/>
                </a:lnTo>
                <a:lnTo>
                  <a:pt x="5410200" y="1079500"/>
                </a:lnTo>
                <a:lnTo>
                  <a:pt x="5410200" y="1092200"/>
                </a:lnTo>
                <a:lnTo>
                  <a:pt x="5410200" y="1104900"/>
                </a:lnTo>
                <a:lnTo>
                  <a:pt x="5410200" y="1117600"/>
                </a:lnTo>
                <a:lnTo>
                  <a:pt x="5410200" y="1130300"/>
                </a:lnTo>
                <a:lnTo>
                  <a:pt x="5410200" y="1143000"/>
                </a:lnTo>
                <a:lnTo>
                  <a:pt x="5410200" y="1155700"/>
                </a:lnTo>
                <a:lnTo>
                  <a:pt x="5410200" y="1168400"/>
                </a:lnTo>
                <a:lnTo>
                  <a:pt x="5410200" y="1181100"/>
                </a:lnTo>
                <a:lnTo>
                  <a:pt x="5410200" y="1193800"/>
                </a:lnTo>
                <a:lnTo>
                  <a:pt x="5410200" y="1206500"/>
                </a:lnTo>
                <a:lnTo>
                  <a:pt x="5410200" y="1219200"/>
                </a:lnTo>
                <a:lnTo>
                  <a:pt x="5410200" y="1231900"/>
                </a:lnTo>
                <a:lnTo>
                  <a:pt x="5410200" y="1244600"/>
                </a:lnTo>
                <a:lnTo>
                  <a:pt x="5410200" y="1257300"/>
                </a:lnTo>
                <a:lnTo>
                  <a:pt x="5410200" y="1270000"/>
                </a:lnTo>
                <a:lnTo>
                  <a:pt x="5410200" y="1282700"/>
                </a:lnTo>
                <a:lnTo>
                  <a:pt x="5410200" y="1295400"/>
                </a:lnTo>
                <a:lnTo>
                  <a:pt x="5410200" y="1308100"/>
                </a:lnTo>
                <a:lnTo>
                  <a:pt x="5410200" y="1320800"/>
                </a:lnTo>
                <a:lnTo>
                  <a:pt x="5410200" y="1333500"/>
                </a:lnTo>
                <a:lnTo>
                  <a:pt x="5410200" y="1346200"/>
                </a:lnTo>
                <a:lnTo>
                  <a:pt x="5410200" y="1358900"/>
                </a:lnTo>
                <a:lnTo>
                  <a:pt x="5410200" y="1371600"/>
                </a:lnTo>
                <a:lnTo>
                  <a:pt x="5410200" y="1384300"/>
                </a:lnTo>
                <a:lnTo>
                  <a:pt x="5410200" y="1397000"/>
                </a:lnTo>
                <a:lnTo>
                  <a:pt x="5410200" y="1409700"/>
                </a:lnTo>
                <a:lnTo>
                  <a:pt x="5410200" y="1422400"/>
                </a:lnTo>
                <a:lnTo>
                  <a:pt x="5410200" y="1435100"/>
                </a:lnTo>
                <a:lnTo>
                  <a:pt x="5410200" y="1447800"/>
                </a:lnTo>
                <a:lnTo>
                  <a:pt x="5410200" y="1460500"/>
                </a:lnTo>
                <a:lnTo>
                  <a:pt x="5410200" y="1473200"/>
                </a:lnTo>
                <a:lnTo>
                  <a:pt x="5410200" y="1485900"/>
                </a:lnTo>
                <a:lnTo>
                  <a:pt x="5410200" y="1498600"/>
                </a:lnTo>
                <a:lnTo>
                  <a:pt x="5410200" y="1511300"/>
                </a:lnTo>
                <a:lnTo>
                  <a:pt x="5410200" y="1524000"/>
                </a:lnTo>
                <a:lnTo>
                  <a:pt x="5410200" y="1536700"/>
                </a:lnTo>
                <a:lnTo>
                  <a:pt x="5410200" y="1549400"/>
                </a:lnTo>
                <a:lnTo>
                  <a:pt x="5410200" y="1562100"/>
                </a:lnTo>
                <a:lnTo>
                  <a:pt x="5410200" y="1574800"/>
                </a:lnTo>
                <a:lnTo>
                  <a:pt x="5410200" y="1587500"/>
                </a:lnTo>
                <a:lnTo>
                  <a:pt x="5410200" y="1600200"/>
                </a:lnTo>
                <a:lnTo>
                  <a:pt x="5410200" y="1612900"/>
                </a:lnTo>
                <a:lnTo>
                  <a:pt x="5410200" y="1625600"/>
                </a:lnTo>
                <a:lnTo>
                  <a:pt x="5410200" y="1638300"/>
                </a:lnTo>
                <a:lnTo>
                  <a:pt x="5410200" y="1651000"/>
                </a:lnTo>
                <a:lnTo>
                  <a:pt x="5410200" y="1663700"/>
                </a:lnTo>
                <a:lnTo>
                  <a:pt x="5410200" y="1676400"/>
                </a:lnTo>
                <a:lnTo>
                  <a:pt x="5410200" y="1689100"/>
                </a:lnTo>
                <a:lnTo>
                  <a:pt x="5410200" y="1701800"/>
                </a:lnTo>
                <a:lnTo>
                  <a:pt x="5410200" y="1714500"/>
                </a:lnTo>
                <a:lnTo>
                  <a:pt x="5410200" y="1727200"/>
                </a:lnTo>
                <a:lnTo>
                  <a:pt x="5410200" y="1739900"/>
                </a:lnTo>
                <a:lnTo>
                  <a:pt x="5410200" y="1752600"/>
                </a:lnTo>
                <a:lnTo>
                  <a:pt x="5410200" y="1765300"/>
                </a:lnTo>
                <a:lnTo>
                  <a:pt x="5410200" y="1778000"/>
                </a:lnTo>
                <a:lnTo>
                  <a:pt x="5410200" y="1790700"/>
                </a:lnTo>
                <a:lnTo>
                  <a:pt x="5410200" y="1803400"/>
                </a:lnTo>
                <a:lnTo>
                  <a:pt x="5410200" y="1816100"/>
                </a:lnTo>
                <a:lnTo>
                  <a:pt x="5410200" y="1828800"/>
                </a:lnTo>
                <a:lnTo>
                  <a:pt x="5410200" y="1841500"/>
                </a:lnTo>
                <a:lnTo>
                  <a:pt x="5410200" y="1854200"/>
                </a:lnTo>
                <a:lnTo>
                  <a:pt x="5410200" y="1866900"/>
                </a:lnTo>
                <a:lnTo>
                  <a:pt x="5410200" y="1879600"/>
                </a:lnTo>
                <a:lnTo>
                  <a:pt x="5410200" y="1892300"/>
                </a:lnTo>
                <a:lnTo>
                  <a:pt x="5410200" y="1905000"/>
                </a:lnTo>
                <a:lnTo>
                  <a:pt x="5410200" y="1917700"/>
                </a:lnTo>
                <a:lnTo>
                  <a:pt x="5410200" y="1930400"/>
                </a:lnTo>
                <a:lnTo>
                  <a:pt x="5410200" y="1943100"/>
                </a:lnTo>
                <a:lnTo>
                  <a:pt x="5410200" y="1955800"/>
                </a:lnTo>
                <a:lnTo>
                  <a:pt x="5410200" y="1968500"/>
                </a:lnTo>
                <a:lnTo>
                  <a:pt x="5410200" y="1981200"/>
                </a:lnTo>
                <a:lnTo>
                  <a:pt x="5410200" y="1993900"/>
                </a:lnTo>
                <a:lnTo>
                  <a:pt x="5410200" y="2006600"/>
                </a:lnTo>
                <a:lnTo>
                  <a:pt x="5410200" y="2019300"/>
                </a:lnTo>
                <a:lnTo>
                  <a:pt x="5410200" y="2032000"/>
                </a:lnTo>
                <a:lnTo>
                  <a:pt x="5410200" y="2044700"/>
                </a:lnTo>
                <a:lnTo>
                  <a:pt x="5410200" y="2057400"/>
                </a:lnTo>
                <a:lnTo>
                  <a:pt x="5410200" y="2070100"/>
                </a:lnTo>
                <a:lnTo>
                  <a:pt x="5410200" y="2082800"/>
                </a:lnTo>
                <a:lnTo>
                  <a:pt x="5410200" y="2095500"/>
                </a:lnTo>
                <a:lnTo>
                  <a:pt x="5410200" y="2108200"/>
                </a:lnTo>
                <a:lnTo>
                  <a:pt x="5410200" y="2120900"/>
                </a:lnTo>
                <a:lnTo>
                  <a:pt x="5410200" y="2133600"/>
                </a:lnTo>
                <a:lnTo>
                  <a:pt x="5410200" y="2146300"/>
                </a:lnTo>
                <a:lnTo>
                  <a:pt x="5410200" y="2159000"/>
                </a:lnTo>
                <a:lnTo>
                  <a:pt x="5410200" y="2171700"/>
                </a:lnTo>
                <a:lnTo>
                  <a:pt x="5410200" y="2184400"/>
                </a:lnTo>
                <a:lnTo>
                  <a:pt x="5410200" y="2197100"/>
                </a:lnTo>
                <a:lnTo>
                  <a:pt x="5410200" y="2209800"/>
                </a:lnTo>
                <a:lnTo>
                  <a:pt x="5410200" y="2222500"/>
                </a:lnTo>
                <a:lnTo>
                  <a:pt x="5410200" y="2235200"/>
                </a:lnTo>
                <a:lnTo>
                  <a:pt x="5410200" y="2247900"/>
                </a:lnTo>
                <a:lnTo>
                  <a:pt x="5410200" y="2260600"/>
                </a:lnTo>
                <a:lnTo>
                  <a:pt x="5410200" y="2273300"/>
                </a:lnTo>
                <a:lnTo>
                  <a:pt x="5410200" y="2286000"/>
                </a:lnTo>
                <a:lnTo>
                  <a:pt x="5410200" y="2298700"/>
                </a:lnTo>
                <a:lnTo>
                  <a:pt x="5410200" y="2311400"/>
                </a:lnTo>
                <a:lnTo>
                  <a:pt x="5410200" y="2324100"/>
                </a:lnTo>
                <a:lnTo>
                  <a:pt x="5410200" y="2336800"/>
                </a:lnTo>
                <a:lnTo>
                  <a:pt x="5410200" y="2349500"/>
                </a:lnTo>
                <a:lnTo>
                  <a:pt x="5410200" y="2362200"/>
                </a:lnTo>
                <a:lnTo>
                  <a:pt x="5410200" y="2374900"/>
                </a:lnTo>
                <a:lnTo>
                  <a:pt x="5410200" y="2387600"/>
                </a:lnTo>
                <a:lnTo>
                  <a:pt x="5410200" y="2400300"/>
                </a:lnTo>
                <a:lnTo>
                  <a:pt x="5410200" y="2413000"/>
                </a:lnTo>
                <a:lnTo>
                  <a:pt x="5410200" y="2425700"/>
                </a:lnTo>
                <a:lnTo>
                  <a:pt x="5410200" y="2438400"/>
                </a:lnTo>
                <a:lnTo>
                  <a:pt x="5410200" y="2451100"/>
                </a:lnTo>
                <a:lnTo>
                  <a:pt x="5410200" y="2463800"/>
                </a:lnTo>
                <a:lnTo>
                  <a:pt x="5410200" y="2476500"/>
                </a:lnTo>
                <a:lnTo>
                  <a:pt x="5410200" y="2489200"/>
                </a:lnTo>
                <a:lnTo>
                  <a:pt x="5410200" y="2501900"/>
                </a:lnTo>
                <a:lnTo>
                  <a:pt x="5410200" y="2514600"/>
                </a:lnTo>
                <a:lnTo>
                  <a:pt x="5410200" y="2527300"/>
                </a:lnTo>
                <a:lnTo>
                  <a:pt x="5410200" y="2540000"/>
                </a:lnTo>
                <a:lnTo>
                  <a:pt x="5410200" y="2552700"/>
                </a:lnTo>
                <a:lnTo>
                  <a:pt x="5410200" y="2565400"/>
                </a:lnTo>
                <a:lnTo>
                  <a:pt x="5410200" y="2578100"/>
                </a:lnTo>
                <a:lnTo>
                  <a:pt x="5410200" y="2590800"/>
                </a:lnTo>
                <a:lnTo>
                  <a:pt x="5410200" y="2603500"/>
                </a:lnTo>
                <a:lnTo>
                  <a:pt x="5410200" y="2616200"/>
                </a:lnTo>
                <a:lnTo>
                  <a:pt x="5410200" y="2628900"/>
                </a:lnTo>
                <a:lnTo>
                  <a:pt x="5410200" y="2641600"/>
                </a:lnTo>
                <a:lnTo>
                  <a:pt x="5410200" y="2654300"/>
                </a:lnTo>
                <a:lnTo>
                  <a:pt x="5410200" y="2667000"/>
                </a:lnTo>
                <a:lnTo>
                  <a:pt x="5410200" y="2679700"/>
                </a:lnTo>
                <a:lnTo>
                  <a:pt x="5410200" y="2692400"/>
                </a:lnTo>
                <a:lnTo>
                  <a:pt x="5410200" y="2705100"/>
                </a:lnTo>
                <a:lnTo>
                  <a:pt x="5410200" y="2717800"/>
                </a:lnTo>
                <a:lnTo>
                  <a:pt x="5410200" y="2730500"/>
                </a:lnTo>
                <a:lnTo>
                  <a:pt x="5410200" y="2743200"/>
                </a:lnTo>
                <a:lnTo>
                  <a:pt x="5410200" y="2755900"/>
                </a:lnTo>
                <a:lnTo>
                  <a:pt x="5410200" y="2768600"/>
                </a:lnTo>
                <a:lnTo>
                  <a:pt x="5410200" y="2781300"/>
                </a:lnTo>
                <a:lnTo>
                  <a:pt x="5410200" y="2794000"/>
                </a:lnTo>
                <a:lnTo>
                  <a:pt x="5410200" y="2806700"/>
                </a:lnTo>
                <a:lnTo>
                  <a:pt x="5410200" y="2819400"/>
                </a:lnTo>
                <a:lnTo>
                  <a:pt x="5410200" y="2832100"/>
                </a:lnTo>
                <a:lnTo>
                  <a:pt x="5410200" y="2844800"/>
                </a:lnTo>
                <a:lnTo>
                  <a:pt x="5410200" y="2857500"/>
                </a:lnTo>
                <a:lnTo>
                  <a:pt x="5410200" y="2870200"/>
                </a:lnTo>
                <a:lnTo>
                  <a:pt x="5410200" y="2882900"/>
                </a:lnTo>
                <a:lnTo>
                  <a:pt x="5410200" y="2895600"/>
                </a:lnTo>
                <a:lnTo>
                  <a:pt x="5410200" y="2908300"/>
                </a:lnTo>
                <a:lnTo>
                  <a:pt x="5410200" y="2921000"/>
                </a:lnTo>
                <a:lnTo>
                  <a:pt x="5410200" y="2933700"/>
                </a:lnTo>
                <a:lnTo>
                  <a:pt x="5410200" y="2946400"/>
                </a:lnTo>
                <a:lnTo>
                  <a:pt x="5410200" y="2959100"/>
                </a:lnTo>
                <a:lnTo>
                  <a:pt x="5410200" y="2971800"/>
                </a:lnTo>
                <a:lnTo>
                  <a:pt x="5410200" y="2984500"/>
                </a:lnTo>
                <a:lnTo>
                  <a:pt x="5410200" y="2997200"/>
                </a:lnTo>
                <a:lnTo>
                  <a:pt x="5410200" y="3009900"/>
                </a:lnTo>
                <a:lnTo>
                  <a:pt x="5410200" y="3022600"/>
                </a:lnTo>
                <a:lnTo>
                  <a:pt x="5410200" y="3035300"/>
                </a:lnTo>
                <a:lnTo>
                  <a:pt x="5410200" y="3048000"/>
                </a:lnTo>
                <a:lnTo>
                  <a:pt x="5410200" y="3060700"/>
                </a:lnTo>
                <a:lnTo>
                  <a:pt x="5410200" y="3073400"/>
                </a:lnTo>
                <a:lnTo>
                  <a:pt x="5410200" y="3086100"/>
                </a:lnTo>
                <a:lnTo>
                  <a:pt x="5410200" y="3098800"/>
                </a:lnTo>
                <a:lnTo>
                  <a:pt x="5410200" y="3111500"/>
                </a:lnTo>
                <a:lnTo>
                  <a:pt x="5410200" y="3124200"/>
                </a:lnTo>
                <a:lnTo>
                  <a:pt x="5410200" y="3136900"/>
                </a:lnTo>
                <a:lnTo>
                  <a:pt x="5410200" y="3149600"/>
                </a:lnTo>
                <a:lnTo>
                  <a:pt x="5410200" y="3162300"/>
                </a:lnTo>
                <a:lnTo>
                  <a:pt x="5410200" y="3175000"/>
                </a:lnTo>
                <a:lnTo>
                  <a:pt x="5410200" y="3187700"/>
                </a:lnTo>
                <a:lnTo>
                  <a:pt x="5410200" y="3200400"/>
                </a:lnTo>
                <a:lnTo>
                  <a:pt x="5410200" y="3213100"/>
                </a:lnTo>
                <a:lnTo>
                  <a:pt x="5410200" y="3225800"/>
                </a:lnTo>
                <a:lnTo>
                  <a:pt x="5410200" y="3238500"/>
                </a:lnTo>
                <a:lnTo>
                  <a:pt x="5410200" y="3251200"/>
                </a:lnTo>
                <a:lnTo>
                  <a:pt x="5410200" y="3263900"/>
                </a:lnTo>
                <a:lnTo>
                  <a:pt x="5410200" y="3276600"/>
                </a:lnTo>
                <a:lnTo>
                  <a:pt x="5410200" y="3289300"/>
                </a:lnTo>
                <a:lnTo>
                  <a:pt x="5410200" y="3302000"/>
                </a:lnTo>
                <a:lnTo>
                  <a:pt x="5410200" y="3314700"/>
                </a:lnTo>
                <a:lnTo>
                  <a:pt x="5410200" y="3327400"/>
                </a:lnTo>
                <a:lnTo>
                  <a:pt x="5410200" y="3340100"/>
                </a:lnTo>
                <a:lnTo>
                  <a:pt x="5410200" y="3352800"/>
                </a:lnTo>
                <a:lnTo>
                  <a:pt x="5410200" y="3365500"/>
                </a:lnTo>
                <a:lnTo>
                  <a:pt x="5410200" y="3378200"/>
                </a:lnTo>
                <a:lnTo>
                  <a:pt x="5410200" y="3390900"/>
                </a:lnTo>
                <a:lnTo>
                  <a:pt x="5410200" y="3403600"/>
                </a:lnTo>
                <a:lnTo>
                  <a:pt x="5410200" y="3416300"/>
                </a:lnTo>
                <a:lnTo>
                  <a:pt x="5410200" y="3429000"/>
                </a:lnTo>
                <a:lnTo>
                  <a:pt x="5410200" y="3441700"/>
                </a:lnTo>
                <a:lnTo>
                  <a:pt x="5410200" y="3454400"/>
                </a:lnTo>
                <a:lnTo>
                  <a:pt x="5410200" y="3467100"/>
                </a:lnTo>
                <a:lnTo>
                  <a:pt x="5410200" y="3479800"/>
                </a:lnTo>
                <a:lnTo>
                  <a:pt x="5410200" y="3492500"/>
                </a:lnTo>
                <a:lnTo>
                  <a:pt x="5410200" y="3505200"/>
                </a:lnTo>
                <a:lnTo>
                  <a:pt x="5410200" y="3517900"/>
                </a:lnTo>
                <a:lnTo>
                  <a:pt x="5410200" y="3530600"/>
                </a:lnTo>
                <a:lnTo>
                  <a:pt x="5410200" y="3543300"/>
                </a:lnTo>
                <a:lnTo>
                  <a:pt x="5410200" y="3556000"/>
                </a:lnTo>
                <a:lnTo>
                  <a:pt x="5410200" y="3568700"/>
                </a:lnTo>
                <a:lnTo>
                  <a:pt x="5410200" y="3581400"/>
                </a:lnTo>
                <a:lnTo>
                  <a:pt x="5410200" y="3594100"/>
                </a:lnTo>
                <a:lnTo>
                  <a:pt x="5410200" y="3606800"/>
                </a:lnTo>
                <a:lnTo>
                  <a:pt x="5410200" y="3619500"/>
                </a:lnTo>
                <a:lnTo>
                  <a:pt x="5410200" y="3632200"/>
                </a:lnTo>
                <a:lnTo>
                  <a:pt x="5410200" y="3644900"/>
                </a:lnTo>
                <a:lnTo>
                  <a:pt x="5410200" y="3657600"/>
                </a:lnTo>
                <a:lnTo>
                  <a:pt x="5410200" y="3670300"/>
                </a:lnTo>
                <a:lnTo>
                  <a:pt x="5410200" y="3683000"/>
                </a:lnTo>
                <a:lnTo>
                  <a:pt x="5410200" y="3695700"/>
                </a:lnTo>
                <a:lnTo>
                  <a:pt x="5410200" y="3708400"/>
                </a:lnTo>
                <a:lnTo>
                  <a:pt x="5410200" y="3721100"/>
                </a:lnTo>
                <a:lnTo>
                  <a:pt x="5410200" y="3733800"/>
                </a:lnTo>
                <a:lnTo>
                  <a:pt x="5410200" y="3746500"/>
                </a:lnTo>
                <a:lnTo>
                  <a:pt x="5410200" y="3759200"/>
                </a:lnTo>
                <a:lnTo>
                  <a:pt x="5410200" y="3771900"/>
                </a:lnTo>
                <a:lnTo>
                  <a:pt x="5410200" y="3784600"/>
                </a:lnTo>
                <a:lnTo>
                  <a:pt x="5410200" y="3797300"/>
                </a:lnTo>
                <a:lnTo>
                  <a:pt x="5410200" y="3810000"/>
                </a:lnTo>
                <a:lnTo>
                  <a:pt x="5410200" y="3822700"/>
                </a:lnTo>
                <a:lnTo>
                  <a:pt x="5410200" y="3835400"/>
                </a:lnTo>
                <a:lnTo>
                  <a:pt x="5410200" y="3848100"/>
                </a:lnTo>
                <a:lnTo>
                  <a:pt x="5410200" y="3860800"/>
                </a:lnTo>
                <a:lnTo>
                  <a:pt x="5410200" y="3873500"/>
                </a:lnTo>
                <a:lnTo>
                  <a:pt x="5410200" y="3886200"/>
                </a:lnTo>
                <a:lnTo>
                  <a:pt x="5410200" y="3898900"/>
                </a:lnTo>
                <a:lnTo>
                  <a:pt x="5410200" y="3911600"/>
                </a:lnTo>
                <a:lnTo>
                  <a:pt x="5410200" y="3924300"/>
                </a:lnTo>
                <a:lnTo>
                  <a:pt x="5410200" y="3937000"/>
                </a:lnTo>
                <a:lnTo>
                  <a:pt x="5410200" y="3949700"/>
                </a:lnTo>
                <a:lnTo>
                  <a:pt x="5410200" y="3962400"/>
                </a:lnTo>
                <a:lnTo>
                  <a:pt x="5410200" y="3975100"/>
                </a:lnTo>
                <a:lnTo>
                  <a:pt x="5410200" y="3987800"/>
                </a:lnTo>
                <a:lnTo>
                  <a:pt x="5410200" y="4000500"/>
                </a:lnTo>
                <a:lnTo>
                  <a:pt x="5410200" y="4013200"/>
                </a:lnTo>
                <a:lnTo>
                  <a:pt x="5410200" y="4025900"/>
                </a:lnTo>
                <a:lnTo>
                  <a:pt x="5410200" y="4038600"/>
                </a:lnTo>
                <a:lnTo>
                  <a:pt x="5410200" y="4051300"/>
                </a:lnTo>
                <a:lnTo>
                  <a:pt x="5410200" y="4064000"/>
                </a:lnTo>
                <a:lnTo>
                  <a:pt x="5410200" y="4076700"/>
                </a:lnTo>
                <a:lnTo>
                  <a:pt x="5410200" y="4089400"/>
                </a:lnTo>
                <a:lnTo>
                  <a:pt x="5410200" y="4102100"/>
                </a:lnTo>
                <a:lnTo>
                  <a:pt x="5410200" y="4114800"/>
                </a:lnTo>
                <a:lnTo>
                  <a:pt x="5410200" y="4127500"/>
                </a:lnTo>
                <a:lnTo>
                  <a:pt x="5410200" y="4140200"/>
                </a:lnTo>
                <a:lnTo>
                  <a:pt x="5410200" y="4152900"/>
                </a:lnTo>
                <a:lnTo>
                  <a:pt x="5410200" y="4165600"/>
                </a:lnTo>
                <a:lnTo>
                  <a:pt x="5410200" y="4178300"/>
                </a:lnTo>
                <a:lnTo>
                  <a:pt x="5410200" y="4191000"/>
                </a:lnTo>
                <a:lnTo>
                  <a:pt x="5410200" y="4203700"/>
                </a:lnTo>
                <a:lnTo>
                  <a:pt x="5410200" y="4216400"/>
                </a:lnTo>
                <a:lnTo>
                  <a:pt x="5410200" y="4229100"/>
                </a:lnTo>
                <a:lnTo>
                  <a:pt x="5410200" y="4241800"/>
                </a:lnTo>
                <a:lnTo>
                  <a:pt x="5410200" y="4254500"/>
                </a:lnTo>
                <a:lnTo>
                  <a:pt x="5410200" y="4267200"/>
                </a:lnTo>
                <a:lnTo>
                  <a:pt x="5410200" y="4279900"/>
                </a:lnTo>
                <a:lnTo>
                  <a:pt x="5410200" y="4292600"/>
                </a:lnTo>
                <a:lnTo>
                  <a:pt x="5410200" y="4305300"/>
                </a:lnTo>
                <a:lnTo>
                  <a:pt x="5410200" y="4318000"/>
                </a:lnTo>
                <a:lnTo>
                  <a:pt x="5410200" y="4330700"/>
                </a:lnTo>
                <a:lnTo>
                  <a:pt x="5410200" y="4343400"/>
                </a:lnTo>
                <a:lnTo>
                  <a:pt x="5410200" y="4356100"/>
                </a:lnTo>
                <a:lnTo>
                  <a:pt x="5410200" y="4368800"/>
                </a:lnTo>
                <a:lnTo>
                  <a:pt x="5410200" y="4381500"/>
                </a:lnTo>
                <a:lnTo>
                  <a:pt x="5410200" y="4394200"/>
                </a:lnTo>
                <a:lnTo>
                  <a:pt x="5410200" y="4406900"/>
                </a:lnTo>
                <a:lnTo>
                  <a:pt x="5410200" y="4419600"/>
                </a:lnTo>
                <a:lnTo>
                  <a:pt x="5410200" y="4432300"/>
                </a:lnTo>
                <a:lnTo>
                  <a:pt x="5410200" y="4445000"/>
                </a:lnTo>
                <a:lnTo>
                  <a:pt x="5410200" y="4457700"/>
                </a:lnTo>
                <a:lnTo>
                  <a:pt x="5410200" y="4470400"/>
                </a:lnTo>
                <a:lnTo>
                  <a:pt x="5410200" y="4483100"/>
                </a:lnTo>
                <a:lnTo>
                  <a:pt x="5410200" y="4495800"/>
                </a:lnTo>
                <a:lnTo>
                  <a:pt x="5410200" y="4508500"/>
                </a:lnTo>
                <a:lnTo>
                  <a:pt x="5410200" y="4521200"/>
                </a:lnTo>
                <a:lnTo>
                  <a:pt x="5410200" y="4533900"/>
                </a:lnTo>
                <a:lnTo>
                  <a:pt x="5410200" y="4546600"/>
                </a:lnTo>
                <a:lnTo>
                  <a:pt x="5410200" y="4559300"/>
                </a:lnTo>
                <a:lnTo>
                  <a:pt x="5410200" y="4559300"/>
                </a:lnTo>
                <a:lnTo>
                  <a:pt x="5410200" y="4572000"/>
                </a:lnTo>
                <a:lnTo>
                  <a:pt x="5410200" y="4584700"/>
                </a:lnTo>
                <a:lnTo>
                  <a:pt x="5410200" y="4597400"/>
                </a:lnTo>
                <a:lnTo>
                  <a:pt x="5410200" y="4610100"/>
                </a:lnTo>
                <a:lnTo>
                  <a:pt x="5410200" y="4622800"/>
                </a:lnTo>
                <a:lnTo>
                  <a:pt x="5410200" y="4635500"/>
                </a:lnTo>
                <a:lnTo>
                  <a:pt x="5410200" y="4648200"/>
                </a:lnTo>
                <a:lnTo>
                  <a:pt x="5410200" y="4660900"/>
                </a:lnTo>
                <a:lnTo>
                  <a:pt x="5410200" y="4673600"/>
                </a:lnTo>
                <a:lnTo>
                  <a:pt x="5410200" y="4686300"/>
                </a:lnTo>
                <a:lnTo>
                  <a:pt x="5410200" y="4699000"/>
                </a:lnTo>
                <a:lnTo>
                  <a:pt x="5410200" y="4711700"/>
                </a:lnTo>
                <a:lnTo>
                  <a:pt x="5410200" y="4724400"/>
                </a:lnTo>
                <a:lnTo>
                  <a:pt x="5410200" y="4737100"/>
                </a:lnTo>
                <a:lnTo>
                  <a:pt x="5410200" y="4749800"/>
                </a:lnTo>
                <a:lnTo>
                  <a:pt x="5410200" y="4762500"/>
                </a:lnTo>
                <a:lnTo>
                  <a:pt x="5410200" y="4775200"/>
                </a:lnTo>
                <a:lnTo>
                  <a:pt x="5410200" y="4787900"/>
                </a:lnTo>
                <a:lnTo>
                  <a:pt x="5410200" y="4800600"/>
                </a:lnTo>
                <a:lnTo>
                  <a:pt x="5410200" y="4813300"/>
                </a:lnTo>
                <a:lnTo>
                  <a:pt x="5410200" y="4826000"/>
                </a:lnTo>
                <a:lnTo>
                  <a:pt x="5410200" y="4838700"/>
                </a:lnTo>
                <a:lnTo>
                  <a:pt x="5410200" y="4851400"/>
                </a:lnTo>
                <a:lnTo>
                  <a:pt x="5410200" y="4864100"/>
                </a:lnTo>
                <a:lnTo>
                  <a:pt x="5410200" y="4876800"/>
                </a:lnTo>
                <a:lnTo>
                  <a:pt x="5410200" y="4889500"/>
                </a:lnTo>
                <a:lnTo>
                  <a:pt x="5410200" y="4902200"/>
                </a:lnTo>
                <a:lnTo>
                  <a:pt x="5410200" y="4914900"/>
                </a:lnTo>
                <a:lnTo>
                  <a:pt x="5410200" y="4927600"/>
                </a:lnTo>
                <a:lnTo>
                  <a:pt x="5410200" y="4940300"/>
                </a:lnTo>
                <a:lnTo>
                  <a:pt x="5410200" y="4953000"/>
                </a:lnTo>
                <a:lnTo>
                  <a:pt x="5410200" y="4965700"/>
                </a:lnTo>
                <a:lnTo>
                  <a:pt x="5410200" y="4978400"/>
                </a:lnTo>
                <a:lnTo>
                  <a:pt x="5410200" y="4991100"/>
                </a:lnTo>
                <a:lnTo>
                  <a:pt x="5410200" y="5003800"/>
                </a:lnTo>
                <a:lnTo>
                  <a:pt x="5410200" y="5016500"/>
                </a:lnTo>
                <a:lnTo>
                  <a:pt x="5410200" y="5029200"/>
                </a:lnTo>
                <a:lnTo>
                  <a:pt x="5410200" y="5041900"/>
                </a:lnTo>
                <a:lnTo>
                  <a:pt x="5410200" y="5054600"/>
                </a:lnTo>
                <a:lnTo>
                  <a:pt x="5410200" y="5067300"/>
                </a:lnTo>
                <a:lnTo>
                  <a:pt x="5410200" y="5080000"/>
                </a:lnTo>
                <a:lnTo>
                  <a:pt x="5410200" y="5092700"/>
                </a:lnTo>
                <a:lnTo>
                  <a:pt x="5410200" y="5105400"/>
                </a:lnTo>
                <a:lnTo>
                  <a:pt x="5410200" y="5118100"/>
                </a:lnTo>
                <a:lnTo>
                  <a:pt x="5410200" y="5130800"/>
                </a:lnTo>
                <a:lnTo>
                  <a:pt x="5410200" y="5143500"/>
                </a:lnTo>
                <a:lnTo>
                  <a:pt x="5410200" y="5156200"/>
                </a:lnTo>
                <a:lnTo>
                  <a:pt x="5410200" y="5168900"/>
                </a:lnTo>
                <a:lnTo>
                  <a:pt x="5410200" y="5181600"/>
                </a:lnTo>
                <a:lnTo>
                  <a:pt x="5410200" y="5194300"/>
                </a:lnTo>
                <a:lnTo>
                  <a:pt x="5410200" y="5207000"/>
                </a:lnTo>
                <a:lnTo>
                  <a:pt x="5410200" y="5219700"/>
                </a:lnTo>
                <a:lnTo>
                  <a:pt x="5410200" y="5232400"/>
                </a:lnTo>
                <a:lnTo>
                  <a:pt x="5410200" y="5245100"/>
                </a:lnTo>
                <a:lnTo>
                  <a:pt x="5410200" y="5257800"/>
                </a:lnTo>
                <a:lnTo>
                  <a:pt x="5410200" y="5270500"/>
                </a:lnTo>
                <a:lnTo>
                  <a:pt x="5410200" y="5283200"/>
                </a:lnTo>
                <a:lnTo>
                  <a:pt x="5410200" y="5295900"/>
                </a:lnTo>
                <a:lnTo>
                  <a:pt x="5410200" y="5308600"/>
                </a:lnTo>
                <a:lnTo>
                  <a:pt x="5410200" y="5321300"/>
                </a:lnTo>
                <a:lnTo>
                  <a:pt x="5410200" y="5334000"/>
                </a:lnTo>
                <a:lnTo>
                  <a:pt x="5410200" y="5346700"/>
                </a:lnTo>
                <a:lnTo>
                  <a:pt x="5410200" y="5359400"/>
                </a:lnTo>
                <a:lnTo>
                  <a:pt x="5410200" y="5372100"/>
                </a:lnTo>
                <a:lnTo>
                  <a:pt x="5410200" y="5384800"/>
                </a:lnTo>
                <a:lnTo>
                  <a:pt x="5410200" y="5397500"/>
                </a:lnTo>
                <a:lnTo>
                  <a:pt x="5410200" y="5410200"/>
                </a:lnTo>
                <a:lnTo>
                  <a:pt x="5410200" y="5422900"/>
                </a:lnTo>
                <a:lnTo>
                  <a:pt x="5410200" y="5435600"/>
                </a:lnTo>
                <a:lnTo>
                  <a:pt x="5410200" y="5448300"/>
                </a:lnTo>
                <a:lnTo>
                  <a:pt x="5410200" y="5461000"/>
                </a:lnTo>
                <a:lnTo>
                  <a:pt x="5410200" y="5473700"/>
                </a:lnTo>
                <a:lnTo>
                  <a:pt x="5410200" y="5486400"/>
                </a:lnTo>
                <a:lnTo>
                  <a:pt x="5410200" y="5499100"/>
                </a:lnTo>
                <a:lnTo>
                  <a:pt x="5410200" y="5511800"/>
                </a:lnTo>
                <a:lnTo>
                  <a:pt x="5410200" y="5524500"/>
                </a:lnTo>
                <a:lnTo>
                  <a:pt x="5410200" y="5537200"/>
                </a:lnTo>
                <a:lnTo>
                  <a:pt x="5410200" y="5549900"/>
                </a:lnTo>
                <a:lnTo>
                  <a:pt x="5410200" y="5562600"/>
                </a:lnTo>
                <a:lnTo>
                  <a:pt x="5410200" y="5575300"/>
                </a:lnTo>
                <a:lnTo>
                  <a:pt x="5410200" y="5588000"/>
                </a:lnTo>
                <a:lnTo>
                  <a:pt x="5410200" y="5600700"/>
                </a:lnTo>
                <a:lnTo>
                  <a:pt x="5410200" y="5613400"/>
                </a:lnTo>
                <a:lnTo>
                  <a:pt x="5410200" y="5626100"/>
                </a:lnTo>
                <a:lnTo>
                  <a:pt x="5410200" y="5638800"/>
                </a:lnTo>
                <a:lnTo>
                  <a:pt x="5410200" y="5651500"/>
                </a:lnTo>
                <a:lnTo>
                  <a:pt x="5410200" y="5664200"/>
                </a:lnTo>
                <a:lnTo>
                  <a:pt x="5410200" y="5676900"/>
                </a:lnTo>
                <a:lnTo>
                  <a:pt x="5410200" y="5689600"/>
                </a:lnTo>
                <a:lnTo>
                  <a:pt x="5410200" y="5702300"/>
                </a:lnTo>
                <a:lnTo>
                  <a:pt x="5410200" y="5715000"/>
                </a:lnTo>
                <a:lnTo>
                  <a:pt x="5410200" y="5727700"/>
                </a:lnTo>
                <a:lnTo>
                  <a:pt x="5410200" y="5740400"/>
                </a:lnTo>
                <a:lnTo>
                  <a:pt x="5410200" y="5753100"/>
                </a:lnTo>
                <a:lnTo>
                  <a:pt x="5410200" y="5765800"/>
                </a:lnTo>
                <a:lnTo>
                  <a:pt x="5410200" y="5778500"/>
                </a:lnTo>
                <a:lnTo>
                  <a:pt x="5410200" y="5791200"/>
                </a:lnTo>
                <a:lnTo>
                  <a:pt x="5410200" y="5803900"/>
                </a:lnTo>
                <a:lnTo>
                  <a:pt x="5410200" y="5816600"/>
                </a:lnTo>
                <a:lnTo>
                  <a:pt x="5410200" y="5829300"/>
                </a:lnTo>
                <a:lnTo>
                  <a:pt x="5410200" y="5842000"/>
                </a:lnTo>
                <a:lnTo>
                  <a:pt x="5410200" y="5854700"/>
                </a:lnTo>
                <a:lnTo>
                  <a:pt x="5410200" y="5867400"/>
                </a:lnTo>
                <a:lnTo>
                  <a:pt x="5410200" y="5880100"/>
                </a:lnTo>
                <a:lnTo>
                  <a:pt x="5410200" y="5892800"/>
                </a:lnTo>
                <a:lnTo>
                  <a:pt x="5410200" y="5905500"/>
                </a:lnTo>
                <a:lnTo>
                  <a:pt x="5410200" y="5918200"/>
                </a:lnTo>
                <a:lnTo>
                  <a:pt x="5410200" y="5930900"/>
                </a:lnTo>
                <a:lnTo>
                  <a:pt x="5410200" y="5943600"/>
                </a:lnTo>
                <a:lnTo>
                  <a:pt x="5410200" y="5956300"/>
                </a:lnTo>
                <a:lnTo>
                  <a:pt x="5410200" y="5969000"/>
                </a:lnTo>
                <a:lnTo>
                  <a:pt x="5410200" y="5981700"/>
                </a:lnTo>
                <a:lnTo>
                  <a:pt x="5410200" y="5994400"/>
                </a:lnTo>
                <a:lnTo>
                  <a:pt x="5410200" y="6007100"/>
                </a:lnTo>
                <a:lnTo>
                  <a:pt x="5410200" y="6019800"/>
                </a:lnTo>
                <a:lnTo>
                  <a:pt x="5410200" y="6032500"/>
                </a:lnTo>
                <a:lnTo>
                  <a:pt x="5410200" y="6045200"/>
                </a:lnTo>
                <a:lnTo>
                  <a:pt x="5410200" y="6057900"/>
                </a:lnTo>
                <a:lnTo>
                  <a:pt x="5410200" y="6070600"/>
                </a:lnTo>
                <a:lnTo>
                  <a:pt x="5410200" y="6083300"/>
                </a:lnTo>
                <a:lnTo>
                  <a:pt x="5410200" y="6096000"/>
                </a:lnTo>
                <a:lnTo>
                  <a:pt x="5410200" y="6108700"/>
                </a:lnTo>
                <a:lnTo>
                  <a:pt x="5410200" y="6121400"/>
                </a:lnTo>
                <a:lnTo>
                  <a:pt x="5410200" y="6134100"/>
                </a:lnTo>
                <a:lnTo>
                  <a:pt x="5410200" y="6146800"/>
                </a:lnTo>
                <a:lnTo>
                  <a:pt x="5410200" y="6159500"/>
                </a:lnTo>
                <a:lnTo>
                  <a:pt x="5410200" y="6172200"/>
                </a:lnTo>
                <a:lnTo>
                  <a:pt x="5410200" y="6184900"/>
                </a:lnTo>
                <a:lnTo>
                  <a:pt x="5410200" y="6197600"/>
                </a:lnTo>
                <a:lnTo>
                  <a:pt x="5410200" y="6210300"/>
                </a:lnTo>
                <a:lnTo>
                  <a:pt x="5410200" y="6223000"/>
                </a:lnTo>
                <a:lnTo>
                  <a:pt x="5410200" y="6235700"/>
                </a:lnTo>
                <a:lnTo>
                  <a:pt x="5410200" y="6248400"/>
                </a:lnTo>
                <a:lnTo>
                  <a:pt x="5410200" y="6261100"/>
                </a:lnTo>
                <a:lnTo>
                  <a:pt x="5410200" y="6273800"/>
                </a:lnTo>
                <a:lnTo>
                  <a:pt x="5410200" y="6286500"/>
                </a:lnTo>
                <a:lnTo>
                  <a:pt x="5410200" y="6299200"/>
                </a:lnTo>
                <a:lnTo>
                  <a:pt x="5410200" y="6311900"/>
                </a:lnTo>
                <a:lnTo>
                  <a:pt x="5410200" y="6324600"/>
                </a:lnTo>
                <a:lnTo>
                  <a:pt x="5410200" y="6337300"/>
                </a:lnTo>
                <a:lnTo>
                  <a:pt x="5410200" y="6350000"/>
                </a:lnTo>
                <a:lnTo>
                  <a:pt x="5410200" y="6362700"/>
                </a:lnTo>
                <a:lnTo>
                  <a:pt x="5410200" y="6375400"/>
                </a:lnTo>
                <a:lnTo>
                  <a:pt x="5410200" y="6388100"/>
                </a:lnTo>
                <a:lnTo>
                  <a:pt x="5410200" y="6400800"/>
                </a:lnTo>
                <a:lnTo>
                  <a:pt x="5410200" y="6413500"/>
                </a:lnTo>
                <a:lnTo>
                  <a:pt x="5410200" y="6426200"/>
                </a:lnTo>
                <a:lnTo>
                  <a:pt x="5410200" y="6438900"/>
                </a:lnTo>
                <a:lnTo>
                  <a:pt x="5410200" y="6451600"/>
                </a:lnTo>
                <a:lnTo>
                  <a:pt x="5410200" y="6464300"/>
                </a:lnTo>
                <a:lnTo>
                  <a:pt x="5410200" y="6477000"/>
                </a:lnTo>
                <a:lnTo>
                  <a:pt x="5410200" y="6489700"/>
                </a:lnTo>
                <a:lnTo>
                  <a:pt x="5410200" y="6502400"/>
                </a:lnTo>
                <a:lnTo>
                  <a:pt x="5410200" y="6515100"/>
                </a:lnTo>
                <a:lnTo>
                  <a:pt x="5410200" y="6527800"/>
                </a:lnTo>
                <a:lnTo>
                  <a:pt x="5410200" y="6540500"/>
                </a:lnTo>
                <a:lnTo>
                  <a:pt x="5410200" y="6553200"/>
                </a:lnTo>
                <a:lnTo>
                  <a:pt x="5410200" y="6565900"/>
                </a:lnTo>
                <a:lnTo>
                  <a:pt x="5410200" y="6578600"/>
                </a:lnTo>
                <a:lnTo>
                  <a:pt x="5410200" y="6591300"/>
                </a:lnTo>
                <a:lnTo>
                  <a:pt x="5410200" y="6604000"/>
                </a:lnTo>
                <a:lnTo>
                  <a:pt x="5410200" y="6616700"/>
                </a:lnTo>
                <a:lnTo>
                  <a:pt x="5410200" y="6629400"/>
                </a:lnTo>
                <a:lnTo>
                  <a:pt x="5410200" y="6642100"/>
                </a:lnTo>
                <a:lnTo>
                  <a:pt x="5410200" y="6654800"/>
                </a:lnTo>
                <a:lnTo>
                  <a:pt x="5410200" y="6667500"/>
                </a:lnTo>
                <a:lnTo>
                  <a:pt x="5410200" y="6680200"/>
                </a:lnTo>
                <a:lnTo>
                  <a:pt x="5410200" y="6692900"/>
                </a:lnTo>
                <a:lnTo>
                  <a:pt x="5410200" y="6705600"/>
                </a:lnTo>
                <a:lnTo>
                  <a:pt x="5410200" y="6718300"/>
                </a:lnTo>
                <a:lnTo>
                  <a:pt x="5410200" y="6731000"/>
                </a:lnTo>
                <a:lnTo>
                  <a:pt x="5410200" y="6743700"/>
                </a:lnTo>
                <a:lnTo>
                  <a:pt x="5410200" y="6756400"/>
                </a:lnTo>
                <a:lnTo>
                  <a:pt x="5410200" y="6769100"/>
                </a:lnTo>
                <a:lnTo>
                  <a:pt x="5410200" y="6781800"/>
                </a:lnTo>
                <a:lnTo>
                  <a:pt x="5410200" y="6794500"/>
                </a:lnTo>
                <a:lnTo>
                  <a:pt x="5410200" y="6807200"/>
                </a:lnTo>
                <a:lnTo>
                  <a:pt x="5410200" y="6819900"/>
                </a:lnTo>
                <a:lnTo>
                  <a:pt x="5410200" y="6832600"/>
                </a:lnTo>
                <a:lnTo>
                  <a:pt x="5410200" y="6845300"/>
                </a:lnTo>
                <a:lnTo>
                  <a:pt x="5410200" y="6858000"/>
                </a:lnTo>
                <a:lnTo>
                  <a:pt x="5410200" y="6870700"/>
                </a:lnTo>
                <a:lnTo>
                  <a:pt x="5410200" y="6883400"/>
                </a:lnTo>
                <a:lnTo>
                  <a:pt x="5410200" y="6896100"/>
                </a:lnTo>
                <a:lnTo>
                  <a:pt x="5410200" y="6908800"/>
                </a:lnTo>
                <a:lnTo>
                  <a:pt x="5410200" y="6921500"/>
                </a:lnTo>
                <a:lnTo>
                  <a:pt x="5410200" y="6934200"/>
                </a:lnTo>
                <a:lnTo>
                  <a:pt x="5410200" y="6946900"/>
                </a:lnTo>
                <a:lnTo>
                  <a:pt x="5410200" y="6959600"/>
                </a:lnTo>
                <a:lnTo>
                  <a:pt x="5410200" y="6972300"/>
                </a:lnTo>
                <a:lnTo>
                  <a:pt x="5410200" y="6985000"/>
                </a:lnTo>
                <a:lnTo>
                  <a:pt x="5410200" y="6997700"/>
                </a:lnTo>
                <a:lnTo>
                  <a:pt x="5410200" y="7010400"/>
                </a:lnTo>
                <a:lnTo>
                  <a:pt x="5410200" y="7023100"/>
                </a:lnTo>
                <a:lnTo>
                  <a:pt x="5410200" y="7035800"/>
                </a:lnTo>
                <a:lnTo>
                  <a:pt x="5410200" y="7048500"/>
                </a:lnTo>
                <a:lnTo>
                  <a:pt x="5410200" y="7061200"/>
                </a:lnTo>
                <a:lnTo>
                  <a:pt x="5410200" y="7073900"/>
                </a:lnTo>
                <a:lnTo>
                  <a:pt x="5410200" y="7086600"/>
                </a:lnTo>
                <a:lnTo>
                  <a:pt x="5410200" y="7099300"/>
                </a:lnTo>
                <a:lnTo>
                  <a:pt x="5410200" y="7112000"/>
                </a:lnTo>
                <a:lnTo>
                  <a:pt x="5410200" y="7124700"/>
                </a:lnTo>
                <a:lnTo>
                  <a:pt x="5410200" y="7137400"/>
                </a:lnTo>
                <a:lnTo>
                  <a:pt x="5410200" y="7150100"/>
                </a:lnTo>
                <a:lnTo>
                  <a:pt x="5410200" y="7162800"/>
                </a:lnTo>
                <a:lnTo>
                  <a:pt x="5410200" y="7175500"/>
                </a:lnTo>
                <a:lnTo>
                  <a:pt x="5410200" y="7188200"/>
                </a:lnTo>
                <a:lnTo>
                  <a:pt x="5410200" y="7200900"/>
                </a:lnTo>
                <a:lnTo>
                  <a:pt x="5410200" y="7213600"/>
                </a:lnTo>
                <a:lnTo>
                  <a:pt x="5410200" y="7226300"/>
                </a:lnTo>
                <a:lnTo>
                  <a:pt x="5410200" y="7239000"/>
                </a:lnTo>
                <a:lnTo>
                  <a:pt x="5410200" y="7251700"/>
                </a:lnTo>
                <a:lnTo>
                  <a:pt x="5410200" y="7264400"/>
                </a:lnTo>
                <a:lnTo>
                  <a:pt x="5410200" y="7277100"/>
                </a:lnTo>
                <a:lnTo>
                  <a:pt x="5410200" y="7289800"/>
                </a:lnTo>
                <a:lnTo>
                  <a:pt x="5410200" y="7302500"/>
                </a:lnTo>
                <a:lnTo>
                  <a:pt x="5410200" y="7315200"/>
                </a:lnTo>
                <a:lnTo>
                  <a:pt x="5410200" y="7327900"/>
                </a:lnTo>
                <a:lnTo>
                  <a:pt x="5410200" y="7340600"/>
                </a:lnTo>
                <a:lnTo>
                  <a:pt x="5410200" y="7353300"/>
                </a:lnTo>
                <a:lnTo>
                  <a:pt x="5410200" y="7366000"/>
                </a:lnTo>
                <a:lnTo>
                  <a:pt x="5410200" y="7378700"/>
                </a:lnTo>
                <a:lnTo>
                  <a:pt x="5410200" y="7391400"/>
                </a:lnTo>
                <a:lnTo>
                  <a:pt x="5410200" y="7404100"/>
                </a:lnTo>
                <a:lnTo>
                  <a:pt x="5410200" y="7416800"/>
                </a:lnTo>
                <a:lnTo>
                  <a:pt x="5410200" y="7429500"/>
                </a:lnTo>
                <a:lnTo>
                  <a:pt x="5410200" y="7442200"/>
                </a:lnTo>
                <a:lnTo>
                  <a:pt x="5410200" y="7454900"/>
                </a:lnTo>
                <a:lnTo>
                  <a:pt x="5410200" y="7467600"/>
                </a:lnTo>
                <a:lnTo>
                  <a:pt x="5410200" y="7480300"/>
                </a:lnTo>
                <a:lnTo>
                  <a:pt x="5410200" y="7493000"/>
                </a:lnTo>
                <a:lnTo>
                  <a:pt x="5410200" y="7505700"/>
                </a:lnTo>
                <a:lnTo>
                  <a:pt x="5410200" y="7518400"/>
                </a:lnTo>
                <a:lnTo>
                  <a:pt x="5410200" y="7531100"/>
                </a:lnTo>
                <a:lnTo>
                  <a:pt x="5410200" y="7543800"/>
                </a:lnTo>
                <a:lnTo>
                  <a:pt x="5410200" y="7556500"/>
                </a:lnTo>
                <a:lnTo>
                  <a:pt x="5410200" y="7569200"/>
                </a:lnTo>
                <a:lnTo>
                  <a:pt x="5410200" y="7581900"/>
                </a:lnTo>
                <a:lnTo>
                  <a:pt x="5410200" y="7594600"/>
                </a:lnTo>
                <a:lnTo>
                  <a:pt x="5410200" y="7607300"/>
                </a:lnTo>
                <a:lnTo>
                  <a:pt x="5410200" y="7620000"/>
                </a:lnTo>
                <a:lnTo>
                  <a:pt x="5410200" y="7632700"/>
                </a:lnTo>
                <a:lnTo>
                  <a:pt x="5410200" y="7645400"/>
                </a:lnTo>
                <a:lnTo>
                  <a:pt x="5410200" y="7658100"/>
                </a:lnTo>
                <a:lnTo>
                  <a:pt x="5410200" y="7670800"/>
                </a:lnTo>
                <a:lnTo>
                  <a:pt x="5410200" y="7683500"/>
                </a:lnTo>
                <a:lnTo>
                  <a:pt x="5410200" y="7696200"/>
                </a:lnTo>
                <a:lnTo>
                  <a:pt x="5410200" y="7708900"/>
                </a:lnTo>
                <a:lnTo>
                  <a:pt x="5410200" y="7721600"/>
                </a:lnTo>
                <a:lnTo>
                  <a:pt x="5410200" y="7734300"/>
                </a:lnTo>
                <a:lnTo>
                  <a:pt x="5410200" y="7747000"/>
                </a:lnTo>
                <a:lnTo>
                  <a:pt x="5410200" y="7759700"/>
                </a:lnTo>
                <a:lnTo>
                  <a:pt x="5410200" y="7772400"/>
                </a:lnTo>
                <a:lnTo>
                  <a:pt x="5410200" y="7785100"/>
                </a:lnTo>
                <a:lnTo>
                  <a:pt x="5410200" y="7797800"/>
                </a:lnTo>
                <a:lnTo>
                  <a:pt x="5410200" y="7810500"/>
                </a:lnTo>
                <a:lnTo>
                  <a:pt x="5410200" y="7823200"/>
                </a:lnTo>
                <a:lnTo>
                  <a:pt x="5410200" y="7835900"/>
                </a:lnTo>
                <a:lnTo>
                  <a:pt x="5410200" y="7848600"/>
                </a:lnTo>
                <a:lnTo>
                  <a:pt x="5410200" y="7861300"/>
                </a:lnTo>
                <a:lnTo>
                  <a:pt x="5410200" y="7874000"/>
                </a:lnTo>
                <a:lnTo>
                  <a:pt x="5410200" y="7886700"/>
                </a:lnTo>
                <a:lnTo>
                  <a:pt x="5410200" y="7899400"/>
                </a:lnTo>
                <a:lnTo>
                  <a:pt x="5410200" y="7912100"/>
                </a:lnTo>
                <a:lnTo>
                  <a:pt x="5410200" y="7924800"/>
                </a:lnTo>
                <a:lnTo>
                  <a:pt x="5410200" y="7937500"/>
                </a:lnTo>
                <a:lnTo>
                  <a:pt x="5410200" y="7950200"/>
                </a:lnTo>
                <a:lnTo>
                  <a:pt x="5410200" y="7962900"/>
                </a:lnTo>
                <a:lnTo>
                  <a:pt x="5410200" y="7975600"/>
                </a:lnTo>
                <a:lnTo>
                  <a:pt x="5410200" y="7988300"/>
                </a:lnTo>
                <a:lnTo>
                  <a:pt x="5410200" y="8001000"/>
                </a:lnTo>
                <a:lnTo>
                  <a:pt x="5410200" y="8013700"/>
                </a:lnTo>
                <a:lnTo>
                  <a:pt x="5410200" y="8026400"/>
                </a:lnTo>
                <a:lnTo>
                  <a:pt x="5410200" y="8039100"/>
                </a:lnTo>
                <a:lnTo>
                  <a:pt x="5410200" y="8051800"/>
                </a:lnTo>
                <a:lnTo>
                  <a:pt x="5410200" y="8064500"/>
                </a:lnTo>
                <a:lnTo>
                  <a:pt x="5410200" y="8077200"/>
                </a:lnTo>
                <a:lnTo>
                  <a:pt x="5410200" y="8089900"/>
                </a:lnTo>
                <a:lnTo>
                  <a:pt x="5410200" y="8102600"/>
                </a:lnTo>
                <a:lnTo>
                  <a:pt x="5410200" y="8115300"/>
                </a:lnTo>
                <a:lnTo>
                  <a:pt x="5410200" y="8128000"/>
                </a:lnTo>
                <a:lnTo>
                  <a:pt x="5410200" y="8140700"/>
                </a:lnTo>
                <a:lnTo>
                  <a:pt x="5410200" y="8153400"/>
                </a:lnTo>
                <a:lnTo>
                  <a:pt x="5410200" y="8166100"/>
                </a:lnTo>
                <a:lnTo>
                  <a:pt x="5410200" y="8178800"/>
                </a:lnTo>
                <a:lnTo>
                  <a:pt x="5410200" y="8191500"/>
                </a:lnTo>
                <a:lnTo>
                  <a:pt x="5410200" y="8204200"/>
                </a:lnTo>
                <a:lnTo>
                  <a:pt x="5410200" y="8216900"/>
                </a:lnTo>
                <a:lnTo>
                  <a:pt x="5410200" y="8229600"/>
                </a:lnTo>
                <a:lnTo>
                  <a:pt x="5410200" y="8242300"/>
                </a:lnTo>
                <a:lnTo>
                  <a:pt x="5410200" y="8255000"/>
                </a:lnTo>
                <a:lnTo>
                  <a:pt x="5410200" y="8267700"/>
                </a:lnTo>
                <a:lnTo>
                  <a:pt x="5410200" y="8280400"/>
                </a:lnTo>
                <a:lnTo>
                  <a:pt x="5410200" y="8293100"/>
                </a:lnTo>
                <a:lnTo>
                  <a:pt x="5410200" y="8305800"/>
                </a:lnTo>
                <a:lnTo>
                  <a:pt x="5410200" y="8318500"/>
                </a:lnTo>
                <a:lnTo>
                  <a:pt x="5410200" y="8331200"/>
                </a:lnTo>
                <a:lnTo>
                  <a:pt x="5410200" y="8343900"/>
                </a:lnTo>
                <a:lnTo>
                  <a:pt x="5410200" y="8356600"/>
                </a:lnTo>
                <a:lnTo>
                  <a:pt x="5410200" y="8369300"/>
                </a:lnTo>
                <a:lnTo>
                  <a:pt x="5410200" y="8382000"/>
                </a:lnTo>
                <a:lnTo>
                  <a:pt x="5410200" y="8394700"/>
                </a:lnTo>
                <a:lnTo>
                  <a:pt x="5410200" y="8407400"/>
                </a:lnTo>
                <a:lnTo>
                  <a:pt x="5410200" y="8420100"/>
                </a:lnTo>
                <a:lnTo>
                  <a:pt x="5410200" y="8432800"/>
                </a:lnTo>
                <a:lnTo>
                  <a:pt x="5410200" y="8445500"/>
                </a:lnTo>
                <a:lnTo>
                  <a:pt x="5410200" y="8458200"/>
                </a:lnTo>
                <a:lnTo>
                  <a:pt x="5410200" y="8470900"/>
                </a:lnTo>
                <a:lnTo>
                  <a:pt x="5410200" y="8483600"/>
                </a:lnTo>
                <a:lnTo>
                  <a:pt x="5410200" y="8496300"/>
                </a:lnTo>
                <a:lnTo>
                  <a:pt x="5410200" y="8509000"/>
                </a:lnTo>
                <a:lnTo>
                  <a:pt x="5410200" y="8521700"/>
                </a:lnTo>
                <a:lnTo>
                  <a:pt x="5410200" y="8534400"/>
                </a:lnTo>
                <a:lnTo>
                  <a:pt x="5410200" y="8547100"/>
                </a:lnTo>
                <a:lnTo>
                  <a:pt x="5410200" y="8559800"/>
                </a:lnTo>
                <a:lnTo>
                  <a:pt x="5410200" y="8572500"/>
                </a:lnTo>
                <a:lnTo>
                  <a:pt x="5410200" y="8585200"/>
                </a:lnTo>
                <a:lnTo>
                  <a:pt x="5410200" y="8597900"/>
                </a:lnTo>
                <a:lnTo>
                  <a:pt x="5410200" y="8610600"/>
                </a:lnTo>
                <a:lnTo>
                  <a:pt x="5410200" y="8623300"/>
                </a:lnTo>
                <a:lnTo>
                  <a:pt x="5410200" y="8636000"/>
                </a:lnTo>
                <a:lnTo>
                  <a:pt x="5410200" y="8648700"/>
                </a:lnTo>
                <a:lnTo>
                  <a:pt x="5410200" y="8661400"/>
                </a:lnTo>
                <a:lnTo>
                  <a:pt x="5410200" y="8674100"/>
                </a:lnTo>
                <a:lnTo>
                  <a:pt x="5410200" y="8686800"/>
                </a:lnTo>
                <a:lnTo>
                  <a:pt x="5410200" y="8699500"/>
                </a:lnTo>
                <a:lnTo>
                  <a:pt x="5410200" y="8712200"/>
                </a:lnTo>
                <a:lnTo>
                  <a:pt x="5410200" y="8724900"/>
                </a:lnTo>
                <a:lnTo>
                  <a:pt x="5410200" y="8737600"/>
                </a:lnTo>
                <a:lnTo>
                  <a:pt x="5410200" y="8750300"/>
                </a:lnTo>
                <a:lnTo>
                  <a:pt x="5410200" y="8763000"/>
                </a:lnTo>
                <a:lnTo>
                  <a:pt x="5410200" y="8775700"/>
                </a:lnTo>
                <a:lnTo>
                  <a:pt x="5410200" y="8788400"/>
                </a:lnTo>
                <a:lnTo>
                  <a:pt x="5410200" y="8801100"/>
                </a:lnTo>
                <a:lnTo>
                  <a:pt x="5410200" y="8813800"/>
                </a:lnTo>
                <a:lnTo>
                  <a:pt x="5410200" y="8826500"/>
                </a:lnTo>
                <a:lnTo>
                  <a:pt x="5410200" y="8839200"/>
                </a:lnTo>
                <a:lnTo>
                  <a:pt x="5410200" y="8851900"/>
                </a:lnTo>
                <a:lnTo>
                  <a:pt x="5410200" y="8864600"/>
                </a:lnTo>
                <a:lnTo>
                  <a:pt x="5410200" y="8877300"/>
                </a:lnTo>
                <a:lnTo>
                  <a:pt x="5410200" y="8890000"/>
                </a:lnTo>
                <a:lnTo>
                  <a:pt x="5410200" y="8902700"/>
                </a:lnTo>
                <a:lnTo>
                  <a:pt x="5410200" y="8915400"/>
                </a:lnTo>
                <a:lnTo>
                  <a:pt x="5410200" y="8928100"/>
                </a:lnTo>
                <a:lnTo>
                  <a:pt x="5410200" y="8940800"/>
                </a:lnTo>
                <a:lnTo>
                  <a:pt x="5410200" y="8953500"/>
                </a:lnTo>
                <a:lnTo>
                  <a:pt x="5410200" y="8966200"/>
                </a:lnTo>
                <a:lnTo>
                  <a:pt x="5410200" y="8978900"/>
                </a:lnTo>
                <a:lnTo>
                  <a:pt x="5410200" y="8991600"/>
                </a:lnTo>
                <a:lnTo>
                  <a:pt x="5410200" y="9004300"/>
                </a:lnTo>
                <a:lnTo>
                  <a:pt x="5410200" y="9017000"/>
                </a:lnTo>
                <a:lnTo>
                  <a:pt x="5410200" y="9029700"/>
                </a:lnTo>
                <a:lnTo>
                  <a:pt x="5410200" y="9042400"/>
                </a:lnTo>
                <a:lnTo>
                  <a:pt x="5410200" y="9055100"/>
                </a:lnTo>
                <a:lnTo>
                  <a:pt x="5410200" y="9067800"/>
                </a:lnTo>
                <a:lnTo>
                  <a:pt x="5410200" y="9080500"/>
                </a:lnTo>
                <a:lnTo>
                  <a:pt x="5410200" y="9093200"/>
                </a:lnTo>
                <a:lnTo>
                  <a:pt x="5410200" y="9105900"/>
                </a:lnTo>
                <a:lnTo>
                  <a:pt x="5410200" y="9118600"/>
                </a:lnTo>
                <a:lnTo>
                  <a:pt x="0" y="9131300"/>
                </a:lnTo>
                <a:lnTo>
                  <a:pt x="0" y="9118600"/>
                </a:lnTo>
                <a:lnTo>
                  <a:pt x="0" y="9105900"/>
                </a:lnTo>
                <a:lnTo>
                  <a:pt x="0" y="9093200"/>
                </a:lnTo>
                <a:lnTo>
                  <a:pt x="0" y="9080500"/>
                </a:lnTo>
                <a:lnTo>
                  <a:pt x="0" y="9067800"/>
                </a:lnTo>
                <a:lnTo>
                  <a:pt x="0" y="9055100"/>
                </a:lnTo>
                <a:lnTo>
                  <a:pt x="0" y="9042400"/>
                </a:lnTo>
                <a:lnTo>
                  <a:pt x="0" y="9029700"/>
                </a:lnTo>
                <a:lnTo>
                  <a:pt x="0" y="9017000"/>
                </a:lnTo>
                <a:lnTo>
                  <a:pt x="0" y="9004300"/>
                </a:lnTo>
                <a:lnTo>
                  <a:pt x="0" y="8991600"/>
                </a:lnTo>
                <a:lnTo>
                  <a:pt x="0" y="8978900"/>
                </a:lnTo>
                <a:lnTo>
                  <a:pt x="0" y="8966200"/>
                </a:lnTo>
                <a:lnTo>
                  <a:pt x="0" y="8953500"/>
                </a:lnTo>
                <a:lnTo>
                  <a:pt x="0" y="8940800"/>
                </a:lnTo>
                <a:lnTo>
                  <a:pt x="0" y="8928100"/>
                </a:lnTo>
                <a:lnTo>
                  <a:pt x="0" y="8915400"/>
                </a:lnTo>
                <a:lnTo>
                  <a:pt x="0" y="8902700"/>
                </a:lnTo>
                <a:lnTo>
                  <a:pt x="0" y="8890000"/>
                </a:lnTo>
                <a:lnTo>
                  <a:pt x="0" y="8877300"/>
                </a:lnTo>
                <a:lnTo>
                  <a:pt x="0" y="8864600"/>
                </a:lnTo>
                <a:lnTo>
                  <a:pt x="0" y="8851900"/>
                </a:lnTo>
                <a:lnTo>
                  <a:pt x="0" y="8839200"/>
                </a:lnTo>
                <a:lnTo>
                  <a:pt x="0" y="8826500"/>
                </a:lnTo>
                <a:lnTo>
                  <a:pt x="0" y="8813800"/>
                </a:lnTo>
                <a:lnTo>
                  <a:pt x="0" y="8801100"/>
                </a:lnTo>
                <a:lnTo>
                  <a:pt x="0" y="8788400"/>
                </a:lnTo>
                <a:lnTo>
                  <a:pt x="0" y="8775700"/>
                </a:lnTo>
                <a:lnTo>
                  <a:pt x="0" y="8763000"/>
                </a:lnTo>
                <a:lnTo>
                  <a:pt x="0" y="8750300"/>
                </a:lnTo>
                <a:lnTo>
                  <a:pt x="0" y="8737600"/>
                </a:lnTo>
                <a:lnTo>
                  <a:pt x="0" y="8724900"/>
                </a:lnTo>
                <a:lnTo>
                  <a:pt x="0" y="8712200"/>
                </a:lnTo>
                <a:lnTo>
                  <a:pt x="0" y="8699500"/>
                </a:lnTo>
                <a:lnTo>
                  <a:pt x="0" y="8686800"/>
                </a:lnTo>
                <a:lnTo>
                  <a:pt x="0" y="8674100"/>
                </a:lnTo>
                <a:lnTo>
                  <a:pt x="0" y="8661400"/>
                </a:lnTo>
                <a:lnTo>
                  <a:pt x="0" y="8648700"/>
                </a:lnTo>
                <a:lnTo>
                  <a:pt x="0" y="8636000"/>
                </a:lnTo>
                <a:lnTo>
                  <a:pt x="0" y="8623300"/>
                </a:lnTo>
                <a:lnTo>
                  <a:pt x="0" y="8610600"/>
                </a:lnTo>
                <a:lnTo>
                  <a:pt x="0" y="8597900"/>
                </a:lnTo>
                <a:lnTo>
                  <a:pt x="0" y="8585200"/>
                </a:lnTo>
                <a:lnTo>
                  <a:pt x="0" y="8572500"/>
                </a:lnTo>
                <a:lnTo>
                  <a:pt x="0" y="8559800"/>
                </a:lnTo>
                <a:lnTo>
                  <a:pt x="0" y="8547100"/>
                </a:lnTo>
                <a:lnTo>
                  <a:pt x="0" y="8534400"/>
                </a:lnTo>
                <a:lnTo>
                  <a:pt x="0" y="8521700"/>
                </a:lnTo>
                <a:lnTo>
                  <a:pt x="0" y="8509000"/>
                </a:lnTo>
                <a:lnTo>
                  <a:pt x="0" y="8496300"/>
                </a:lnTo>
                <a:lnTo>
                  <a:pt x="0" y="8483600"/>
                </a:lnTo>
                <a:lnTo>
                  <a:pt x="0" y="8470900"/>
                </a:lnTo>
                <a:lnTo>
                  <a:pt x="0" y="8458200"/>
                </a:lnTo>
                <a:lnTo>
                  <a:pt x="0" y="8445500"/>
                </a:lnTo>
                <a:lnTo>
                  <a:pt x="0" y="8432800"/>
                </a:lnTo>
                <a:lnTo>
                  <a:pt x="0" y="8420100"/>
                </a:lnTo>
                <a:lnTo>
                  <a:pt x="0" y="8407400"/>
                </a:lnTo>
                <a:lnTo>
                  <a:pt x="0" y="8394700"/>
                </a:lnTo>
                <a:lnTo>
                  <a:pt x="0" y="8382000"/>
                </a:lnTo>
                <a:lnTo>
                  <a:pt x="0" y="8369300"/>
                </a:lnTo>
                <a:lnTo>
                  <a:pt x="0" y="8356600"/>
                </a:lnTo>
                <a:lnTo>
                  <a:pt x="0" y="8343900"/>
                </a:lnTo>
                <a:lnTo>
                  <a:pt x="0" y="8331200"/>
                </a:lnTo>
                <a:lnTo>
                  <a:pt x="0" y="8318500"/>
                </a:lnTo>
                <a:lnTo>
                  <a:pt x="0" y="8305800"/>
                </a:lnTo>
                <a:lnTo>
                  <a:pt x="0" y="8293100"/>
                </a:lnTo>
                <a:lnTo>
                  <a:pt x="0" y="8280400"/>
                </a:lnTo>
                <a:lnTo>
                  <a:pt x="0" y="8267700"/>
                </a:lnTo>
                <a:lnTo>
                  <a:pt x="0" y="8255000"/>
                </a:lnTo>
                <a:lnTo>
                  <a:pt x="0" y="8242300"/>
                </a:lnTo>
                <a:lnTo>
                  <a:pt x="0" y="8229600"/>
                </a:lnTo>
                <a:lnTo>
                  <a:pt x="0" y="8216900"/>
                </a:lnTo>
                <a:lnTo>
                  <a:pt x="0" y="8204200"/>
                </a:lnTo>
                <a:lnTo>
                  <a:pt x="0" y="8191500"/>
                </a:lnTo>
                <a:lnTo>
                  <a:pt x="0" y="8178800"/>
                </a:lnTo>
                <a:lnTo>
                  <a:pt x="0" y="8166100"/>
                </a:lnTo>
                <a:lnTo>
                  <a:pt x="0" y="8153400"/>
                </a:lnTo>
                <a:lnTo>
                  <a:pt x="0" y="8140700"/>
                </a:lnTo>
                <a:lnTo>
                  <a:pt x="0" y="8128000"/>
                </a:lnTo>
                <a:lnTo>
                  <a:pt x="0" y="8115300"/>
                </a:lnTo>
                <a:lnTo>
                  <a:pt x="0" y="8102600"/>
                </a:lnTo>
                <a:lnTo>
                  <a:pt x="0" y="8089900"/>
                </a:lnTo>
                <a:lnTo>
                  <a:pt x="0" y="8077200"/>
                </a:lnTo>
                <a:lnTo>
                  <a:pt x="0" y="8064500"/>
                </a:lnTo>
                <a:lnTo>
                  <a:pt x="0" y="8051800"/>
                </a:lnTo>
                <a:lnTo>
                  <a:pt x="0" y="8039100"/>
                </a:lnTo>
                <a:lnTo>
                  <a:pt x="0" y="8026400"/>
                </a:lnTo>
                <a:lnTo>
                  <a:pt x="0" y="8013700"/>
                </a:lnTo>
                <a:lnTo>
                  <a:pt x="0" y="8001000"/>
                </a:lnTo>
                <a:lnTo>
                  <a:pt x="0" y="7988300"/>
                </a:lnTo>
                <a:lnTo>
                  <a:pt x="0" y="7975600"/>
                </a:lnTo>
                <a:lnTo>
                  <a:pt x="0" y="7962900"/>
                </a:lnTo>
                <a:lnTo>
                  <a:pt x="0" y="7950200"/>
                </a:lnTo>
                <a:lnTo>
                  <a:pt x="0" y="7937500"/>
                </a:lnTo>
                <a:lnTo>
                  <a:pt x="0" y="7924800"/>
                </a:lnTo>
                <a:lnTo>
                  <a:pt x="0" y="7912100"/>
                </a:lnTo>
                <a:lnTo>
                  <a:pt x="0" y="7899400"/>
                </a:lnTo>
                <a:lnTo>
                  <a:pt x="0" y="7886700"/>
                </a:lnTo>
                <a:lnTo>
                  <a:pt x="0" y="7874000"/>
                </a:lnTo>
                <a:lnTo>
                  <a:pt x="0" y="7861300"/>
                </a:lnTo>
                <a:lnTo>
                  <a:pt x="0" y="7848600"/>
                </a:lnTo>
                <a:lnTo>
                  <a:pt x="0" y="7835900"/>
                </a:lnTo>
                <a:lnTo>
                  <a:pt x="0" y="7823200"/>
                </a:lnTo>
                <a:lnTo>
                  <a:pt x="0" y="7810500"/>
                </a:lnTo>
                <a:lnTo>
                  <a:pt x="0" y="7797800"/>
                </a:lnTo>
                <a:lnTo>
                  <a:pt x="0" y="7785100"/>
                </a:lnTo>
                <a:lnTo>
                  <a:pt x="0" y="7772400"/>
                </a:lnTo>
                <a:lnTo>
                  <a:pt x="0" y="7759700"/>
                </a:lnTo>
                <a:lnTo>
                  <a:pt x="0" y="7747000"/>
                </a:lnTo>
                <a:lnTo>
                  <a:pt x="0" y="7734300"/>
                </a:lnTo>
                <a:lnTo>
                  <a:pt x="0" y="7721600"/>
                </a:lnTo>
                <a:lnTo>
                  <a:pt x="0" y="7708900"/>
                </a:lnTo>
                <a:lnTo>
                  <a:pt x="0" y="7696200"/>
                </a:lnTo>
                <a:lnTo>
                  <a:pt x="0" y="7683500"/>
                </a:lnTo>
                <a:lnTo>
                  <a:pt x="0" y="7670800"/>
                </a:lnTo>
                <a:lnTo>
                  <a:pt x="0" y="7658100"/>
                </a:lnTo>
                <a:lnTo>
                  <a:pt x="0" y="7645400"/>
                </a:lnTo>
                <a:lnTo>
                  <a:pt x="0" y="7632700"/>
                </a:lnTo>
                <a:lnTo>
                  <a:pt x="0" y="7620000"/>
                </a:lnTo>
                <a:lnTo>
                  <a:pt x="0" y="7607300"/>
                </a:lnTo>
                <a:lnTo>
                  <a:pt x="0" y="7594600"/>
                </a:lnTo>
                <a:lnTo>
                  <a:pt x="0" y="7581900"/>
                </a:lnTo>
                <a:lnTo>
                  <a:pt x="0" y="7569200"/>
                </a:lnTo>
                <a:lnTo>
                  <a:pt x="0" y="7556500"/>
                </a:lnTo>
                <a:lnTo>
                  <a:pt x="0" y="7543800"/>
                </a:lnTo>
                <a:lnTo>
                  <a:pt x="0" y="7531100"/>
                </a:lnTo>
                <a:lnTo>
                  <a:pt x="0" y="7518400"/>
                </a:lnTo>
                <a:lnTo>
                  <a:pt x="0" y="7505700"/>
                </a:lnTo>
                <a:lnTo>
                  <a:pt x="0" y="7493000"/>
                </a:lnTo>
                <a:lnTo>
                  <a:pt x="0" y="7480300"/>
                </a:lnTo>
                <a:lnTo>
                  <a:pt x="0" y="7467600"/>
                </a:lnTo>
                <a:lnTo>
                  <a:pt x="0" y="7454900"/>
                </a:lnTo>
                <a:lnTo>
                  <a:pt x="0" y="7442200"/>
                </a:lnTo>
                <a:lnTo>
                  <a:pt x="0" y="7429500"/>
                </a:lnTo>
                <a:lnTo>
                  <a:pt x="0" y="7416800"/>
                </a:lnTo>
                <a:lnTo>
                  <a:pt x="0" y="7404100"/>
                </a:lnTo>
                <a:lnTo>
                  <a:pt x="0" y="7391400"/>
                </a:lnTo>
                <a:lnTo>
                  <a:pt x="0" y="7378700"/>
                </a:lnTo>
                <a:lnTo>
                  <a:pt x="0" y="7366000"/>
                </a:lnTo>
                <a:lnTo>
                  <a:pt x="0" y="7353300"/>
                </a:lnTo>
                <a:lnTo>
                  <a:pt x="0" y="7340600"/>
                </a:lnTo>
                <a:lnTo>
                  <a:pt x="0" y="7327900"/>
                </a:lnTo>
                <a:lnTo>
                  <a:pt x="0" y="7315200"/>
                </a:lnTo>
                <a:lnTo>
                  <a:pt x="0" y="7302500"/>
                </a:lnTo>
                <a:lnTo>
                  <a:pt x="0" y="7289800"/>
                </a:lnTo>
                <a:lnTo>
                  <a:pt x="0" y="7277100"/>
                </a:lnTo>
                <a:lnTo>
                  <a:pt x="0" y="7264400"/>
                </a:lnTo>
                <a:lnTo>
                  <a:pt x="0" y="7251700"/>
                </a:lnTo>
                <a:lnTo>
                  <a:pt x="0" y="7239000"/>
                </a:lnTo>
                <a:lnTo>
                  <a:pt x="0" y="7226300"/>
                </a:lnTo>
                <a:lnTo>
                  <a:pt x="0" y="7213600"/>
                </a:lnTo>
                <a:lnTo>
                  <a:pt x="0" y="7200900"/>
                </a:lnTo>
                <a:lnTo>
                  <a:pt x="0" y="7188200"/>
                </a:lnTo>
                <a:lnTo>
                  <a:pt x="0" y="7175500"/>
                </a:lnTo>
                <a:lnTo>
                  <a:pt x="0" y="7162800"/>
                </a:lnTo>
                <a:lnTo>
                  <a:pt x="0" y="7150100"/>
                </a:lnTo>
                <a:lnTo>
                  <a:pt x="0" y="7137400"/>
                </a:lnTo>
                <a:lnTo>
                  <a:pt x="0" y="7124700"/>
                </a:lnTo>
                <a:lnTo>
                  <a:pt x="0" y="7112000"/>
                </a:lnTo>
                <a:lnTo>
                  <a:pt x="0" y="7099300"/>
                </a:lnTo>
                <a:lnTo>
                  <a:pt x="0" y="7086600"/>
                </a:lnTo>
                <a:lnTo>
                  <a:pt x="0" y="7073900"/>
                </a:lnTo>
                <a:lnTo>
                  <a:pt x="0" y="7061200"/>
                </a:lnTo>
                <a:lnTo>
                  <a:pt x="0" y="7048500"/>
                </a:lnTo>
                <a:lnTo>
                  <a:pt x="0" y="7035800"/>
                </a:lnTo>
                <a:lnTo>
                  <a:pt x="0" y="7023100"/>
                </a:lnTo>
                <a:lnTo>
                  <a:pt x="0" y="7010400"/>
                </a:lnTo>
                <a:lnTo>
                  <a:pt x="0" y="6997700"/>
                </a:lnTo>
                <a:lnTo>
                  <a:pt x="0" y="6985000"/>
                </a:lnTo>
                <a:lnTo>
                  <a:pt x="0" y="6972300"/>
                </a:lnTo>
                <a:lnTo>
                  <a:pt x="0" y="6959600"/>
                </a:lnTo>
                <a:lnTo>
                  <a:pt x="0" y="6946900"/>
                </a:lnTo>
                <a:lnTo>
                  <a:pt x="0" y="6934200"/>
                </a:lnTo>
                <a:lnTo>
                  <a:pt x="0" y="6921500"/>
                </a:lnTo>
                <a:lnTo>
                  <a:pt x="0" y="6908800"/>
                </a:lnTo>
                <a:lnTo>
                  <a:pt x="0" y="6896100"/>
                </a:lnTo>
                <a:lnTo>
                  <a:pt x="0" y="6883400"/>
                </a:lnTo>
                <a:lnTo>
                  <a:pt x="0" y="6870700"/>
                </a:lnTo>
                <a:lnTo>
                  <a:pt x="0" y="6858000"/>
                </a:lnTo>
                <a:lnTo>
                  <a:pt x="0" y="6845300"/>
                </a:lnTo>
                <a:lnTo>
                  <a:pt x="0" y="6832600"/>
                </a:lnTo>
                <a:lnTo>
                  <a:pt x="0" y="6819900"/>
                </a:lnTo>
                <a:lnTo>
                  <a:pt x="0" y="6807200"/>
                </a:lnTo>
                <a:lnTo>
                  <a:pt x="0" y="6794500"/>
                </a:lnTo>
                <a:lnTo>
                  <a:pt x="0" y="6781800"/>
                </a:lnTo>
                <a:lnTo>
                  <a:pt x="0" y="6769100"/>
                </a:lnTo>
                <a:lnTo>
                  <a:pt x="0" y="6756400"/>
                </a:lnTo>
                <a:lnTo>
                  <a:pt x="0" y="6743700"/>
                </a:lnTo>
                <a:lnTo>
                  <a:pt x="0" y="6731000"/>
                </a:lnTo>
                <a:lnTo>
                  <a:pt x="0" y="6718300"/>
                </a:lnTo>
                <a:lnTo>
                  <a:pt x="0" y="6705600"/>
                </a:lnTo>
                <a:lnTo>
                  <a:pt x="0" y="6692900"/>
                </a:lnTo>
                <a:lnTo>
                  <a:pt x="0" y="6680200"/>
                </a:lnTo>
                <a:lnTo>
                  <a:pt x="0" y="6667500"/>
                </a:lnTo>
                <a:lnTo>
                  <a:pt x="0" y="6654800"/>
                </a:lnTo>
                <a:lnTo>
                  <a:pt x="0" y="6642100"/>
                </a:lnTo>
                <a:lnTo>
                  <a:pt x="0" y="6629400"/>
                </a:lnTo>
                <a:lnTo>
                  <a:pt x="0" y="6616700"/>
                </a:lnTo>
                <a:lnTo>
                  <a:pt x="0" y="6604000"/>
                </a:lnTo>
                <a:lnTo>
                  <a:pt x="0" y="6591300"/>
                </a:lnTo>
                <a:lnTo>
                  <a:pt x="0" y="6578600"/>
                </a:lnTo>
                <a:lnTo>
                  <a:pt x="0" y="6565900"/>
                </a:lnTo>
                <a:lnTo>
                  <a:pt x="0" y="6553200"/>
                </a:lnTo>
                <a:lnTo>
                  <a:pt x="0" y="6540500"/>
                </a:lnTo>
                <a:lnTo>
                  <a:pt x="0" y="6527800"/>
                </a:lnTo>
                <a:lnTo>
                  <a:pt x="0" y="6515100"/>
                </a:lnTo>
                <a:lnTo>
                  <a:pt x="0" y="6502400"/>
                </a:lnTo>
                <a:lnTo>
                  <a:pt x="0" y="6489700"/>
                </a:lnTo>
                <a:lnTo>
                  <a:pt x="0" y="6477000"/>
                </a:lnTo>
                <a:lnTo>
                  <a:pt x="0" y="6464300"/>
                </a:lnTo>
                <a:lnTo>
                  <a:pt x="0" y="6451600"/>
                </a:lnTo>
                <a:lnTo>
                  <a:pt x="0" y="6438900"/>
                </a:lnTo>
                <a:lnTo>
                  <a:pt x="0" y="6426200"/>
                </a:lnTo>
                <a:lnTo>
                  <a:pt x="0" y="6413500"/>
                </a:lnTo>
                <a:lnTo>
                  <a:pt x="0" y="6400800"/>
                </a:lnTo>
                <a:lnTo>
                  <a:pt x="0" y="6388100"/>
                </a:lnTo>
                <a:lnTo>
                  <a:pt x="0" y="6375400"/>
                </a:lnTo>
                <a:lnTo>
                  <a:pt x="0" y="6362700"/>
                </a:lnTo>
                <a:lnTo>
                  <a:pt x="0" y="6350000"/>
                </a:lnTo>
                <a:lnTo>
                  <a:pt x="0" y="6337300"/>
                </a:lnTo>
                <a:lnTo>
                  <a:pt x="0" y="6324600"/>
                </a:lnTo>
                <a:lnTo>
                  <a:pt x="0" y="6311900"/>
                </a:lnTo>
                <a:lnTo>
                  <a:pt x="0" y="6299200"/>
                </a:lnTo>
                <a:lnTo>
                  <a:pt x="0" y="6286500"/>
                </a:lnTo>
                <a:lnTo>
                  <a:pt x="0" y="6273800"/>
                </a:lnTo>
                <a:lnTo>
                  <a:pt x="0" y="6261100"/>
                </a:lnTo>
                <a:lnTo>
                  <a:pt x="0" y="6248400"/>
                </a:lnTo>
                <a:lnTo>
                  <a:pt x="0" y="6235700"/>
                </a:lnTo>
                <a:lnTo>
                  <a:pt x="0" y="6223000"/>
                </a:lnTo>
                <a:lnTo>
                  <a:pt x="0" y="6210300"/>
                </a:lnTo>
                <a:lnTo>
                  <a:pt x="0" y="6197600"/>
                </a:lnTo>
                <a:lnTo>
                  <a:pt x="0" y="6184900"/>
                </a:lnTo>
                <a:lnTo>
                  <a:pt x="0" y="6172200"/>
                </a:lnTo>
                <a:lnTo>
                  <a:pt x="0" y="6159500"/>
                </a:lnTo>
                <a:lnTo>
                  <a:pt x="0" y="6146800"/>
                </a:lnTo>
                <a:lnTo>
                  <a:pt x="0" y="6134100"/>
                </a:lnTo>
                <a:lnTo>
                  <a:pt x="0" y="6121400"/>
                </a:lnTo>
                <a:lnTo>
                  <a:pt x="0" y="6108700"/>
                </a:lnTo>
                <a:lnTo>
                  <a:pt x="0" y="6096000"/>
                </a:lnTo>
                <a:lnTo>
                  <a:pt x="0" y="6083300"/>
                </a:lnTo>
                <a:lnTo>
                  <a:pt x="0" y="6070600"/>
                </a:lnTo>
                <a:lnTo>
                  <a:pt x="0" y="6057900"/>
                </a:lnTo>
                <a:lnTo>
                  <a:pt x="0" y="6045200"/>
                </a:lnTo>
                <a:lnTo>
                  <a:pt x="0" y="6032500"/>
                </a:lnTo>
                <a:lnTo>
                  <a:pt x="0" y="6019800"/>
                </a:lnTo>
                <a:lnTo>
                  <a:pt x="0" y="6007100"/>
                </a:lnTo>
                <a:lnTo>
                  <a:pt x="0" y="5994400"/>
                </a:lnTo>
                <a:lnTo>
                  <a:pt x="0" y="5981700"/>
                </a:lnTo>
                <a:lnTo>
                  <a:pt x="0" y="5969000"/>
                </a:lnTo>
                <a:lnTo>
                  <a:pt x="0" y="5956300"/>
                </a:lnTo>
                <a:lnTo>
                  <a:pt x="0" y="5943600"/>
                </a:lnTo>
                <a:lnTo>
                  <a:pt x="0" y="5930900"/>
                </a:lnTo>
                <a:lnTo>
                  <a:pt x="0" y="5918200"/>
                </a:lnTo>
                <a:lnTo>
                  <a:pt x="0" y="5905500"/>
                </a:lnTo>
                <a:lnTo>
                  <a:pt x="0" y="5892800"/>
                </a:lnTo>
                <a:lnTo>
                  <a:pt x="0" y="5880100"/>
                </a:lnTo>
                <a:lnTo>
                  <a:pt x="0" y="5867400"/>
                </a:lnTo>
                <a:lnTo>
                  <a:pt x="0" y="5854700"/>
                </a:lnTo>
                <a:lnTo>
                  <a:pt x="0" y="5842000"/>
                </a:lnTo>
                <a:lnTo>
                  <a:pt x="0" y="5829300"/>
                </a:lnTo>
                <a:lnTo>
                  <a:pt x="0" y="5816600"/>
                </a:lnTo>
                <a:lnTo>
                  <a:pt x="0" y="5803900"/>
                </a:lnTo>
                <a:lnTo>
                  <a:pt x="0" y="5791200"/>
                </a:lnTo>
                <a:lnTo>
                  <a:pt x="0" y="5778500"/>
                </a:lnTo>
                <a:lnTo>
                  <a:pt x="0" y="5765800"/>
                </a:lnTo>
                <a:lnTo>
                  <a:pt x="0" y="5753100"/>
                </a:lnTo>
                <a:lnTo>
                  <a:pt x="0" y="5740400"/>
                </a:lnTo>
                <a:lnTo>
                  <a:pt x="0" y="5727700"/>
                </a:lnTo>
                <a:lnTo>
                  <a:pt x="0" y="5715000"/>
                </a:lnTo>
                <a:lnTo>
                  <a:pt x="0" y="5702300"/>
                </a:lnTo>
                <a:lnTo>
                  <a:pt x="0" y="5689600"/>
                </a:lnTo>
                <a:lnTo>
                  <a:pt x="0" y="5676900"/>
                </a:lnTo>
                <a:lnTo>
                  <a:pt x="0" y="5664200"/>
                </a:lnTo>
                <a:lnTo>
                  <a:pt x="0" y="5651500"/>
                </a:lnTo>
                <a:lnTo>
                  <a:pt x="0" y="5638800"/>
                </a:lnTo>
                <a:lnTo>
                  <a:pt x="0" y="5626100"/>
                </a:lnTo>
                <a:lnTo>
                  <a:pt x="0" y="5613400"/>
                </a:lnTo>
                <a:lnTo>
                  <a:pt x="0" y="5600700"/>
                </a:lnTo>
                <a:lnTo>
                  <a:pt x="0" y="5588000"/>
                </a:lnTo>
                <a:lnTo>
                  <a:pt x="0" y="5575300"/>
                </a:lnTo>
                <a:lnTo>
                  <a:pt x="0" y="5562600"/>
                </a:lnTo>
                <a:lnTo>
                  <a:pt x="0" y="5549900"/>
                </a:lnTo>
                <a:lnTo>
                  <a:pt x="0" y="5537200"/>
                </a:lnTo>
                <a:lnTo>
                  <a:pt x="0" y="5524500"/>
                </a:lnTo>
                <a:lnTo>
                  <a:pt x="0" y="5511800"/>
                </a:lnTo>
                <a:lnTo>
                  <a:pt x="0" y="5499100"/>
                </a:lnTo>
                <a:lnTo>
                  <a:pt x="0" y="5486400"/>
                </a:lnTo>
                <a:lnTo>
                  <a:pt x="0" y="5473700"/>
                </a:lnTo>
                <a:lnTo>
                  <a:pt x="0" y="5461000"/>
                </a:lnTo>
                <a:lnTo>
                  <a:pt x="0" y="5448300"/>
                </a:lnTo>
                <a:lnTo>
                  <a:pt x="0" y="5435600"/>
                </a:lnTo>
                <a:lnTo>
                  <a:pt x="0" y="5422900"/>
                </a:lnTo>
                <a:lnTo>
                  <a:pt x="0" y="5410200"/>
                </a:lnTo>
                <a:lnTo>
                  <a:pt x="0" y="5397500"/>
                </a:lnTo>
                <a:lnTo>
                  <a:pt x="0" y="5384800"/>
                </a:lnTo>
                <a:lnTo>
                  <a:pt x="0" y="5372100"/>
                </a:lnTo>
                <a:lnTo>
                  <a:pt x="0" y="5359400"/>
                </a:lnTo>
                <a:lnTo>
                  <a:pt x="0" y="5346700"/>
                </a:lnTo>
                <a:lnTo>
                  <a:pt x="0" y="5334000"/>
                </a:lnTo>
                <a:lnTo>
                  <a:pt x="0" y="5321300"/>
                </a:lnTo>
                <a:lnTo>
                  <a:pt x="0" y="5308600"/>
                </a:lnTo>
                <a:lnTo>
                  <a:pt x="0" y="5295900"/>
                </a:lnTo>
                <a:lnTo>
                  <a:pt x="0" y="5283200"/>
                </a:lnTo>
                <a:lnTo>
                  <a:pt x="0" y="5270500"/>
                </a:lnTo>
                <a:lnTo>
                  <a:pt x="0" y="5257800"/>
                </a:lnTo>
                <a:lnTo>
                  <a:pt x="0" y="5245100"/>
                </a:lnTo>
                <a:lnTo>
                  <a:pt x="0" y="5232400"/>
                </a:lnTo>
                <a:lnTo>
                  <a:pt x="0" y="5219700"/>
                </a:lnTo>
                <a:lnTo>
                  <a:pt x="0" y="5207000"/>
                </a:lnTo>
                <a:lnTo>
                  <a:pt x="0" y="5194300"/>
                </a:lnTo>
                <a:lnTo>
                  <a:pt x="0" y="5181600"/>
                </a:lnTo>
                <a:lnTo>
                  <a:pt x="0" y="5168900"/>
                </a:lnTo>
                <a:lnTo>
                  <a:pt x="0" y="5156200"/>
                </a:lnTo>
                <a:lnTo>
                  <a:pt x="0" y="5143500"/>
                </a:lnTo>
                <a:lnTo>
                  <a:pt x="0" y="5130800"/>
                </a:lnTo>
                <a:lnTo>
                  <a:pt x="0" y="5118100"/>
                </a:lnTo>
                <a:lnTo>
                  <a:pt x="0" y="5105400"/>
                </a:lnTo>
                <a:lnTo>
                  <a:pt x="0" y="5092700"/>
                </a:lnTo>
                <a:lnTo>
                  <a:pt x="0" y="5080000"/>
                </a:lnTo>
                <a:lnTo>
                  <a:pt x="0" y="5067300"/>
                </a:lnTo>
                <a:lnTo>
                  <a:pt x="0" y="5054600"/>
                </a:lnTo>
                <a:lnTo>
                  <a:pt x="0" y="5041900"/>
                </a:lnTo>
                <a:lnTo>
                  <a:pt x="0" y="5029200"/>
                </a:lnTo>
                <a:lnTo>
                  <a:pt x="0" y="5016500"/>
                </a:lnTo>
                <a:lnTo>
                  <a:pt x="0" y="5003800"/>
                </a:lnTo>
                <a:lnTo>
                  <a:pt x="0" y="4991100"/>
                </a:lnTo>
                <a:lnTo>
                  <a:pt x="0" y="4978400"/>
                </a:lnTo>
                <a:lnTo>
                  <a:pt x="0" y="4965700"/>
                </a:lnTo>
                <a:lnTo>
                  <a:pt x="0" y="4953000"/>
                </a:lnTo>
                <a:lnTo>
                  <a:pt x="0" y="4940300"/>
                </a:lnTo>
                <a:lnTo>
                  <a:pt x="0" y="4927600"/>
                </a:lnTo>
                <a:lnTo>
                  <a:pt x="0" y="4914900"/>
                </a:lnTo>
                <a:lnTo>
                  <a:pt x="0" y="4902200"/>
                </a:lnTo>
                <a:lnTo>
                  <a:pt x="0" y="4889500"/>
                </a:lnTo>
                <a:lnTo>
                  <a:pt x="0" y="4876800"/>
                </a:lnTo>
                <a:lnTo>
                  <a:pt x="0" y="4864100"/>
                </a:lnTo>
                <a:lnTo>
                  <a:pt x="0" y="4851400"/>
                </a:lnTo>
                <a:lnTo>
                  <a:pt x="0" y="4838700"/>
                </a:lnTo>
                <a:lnTo>
                  <a:pt x="0" y="4826000"/>
                </a:lnTo>
                <a:lnTo>
                  <a:pt x="0" y="4813300"/>
                </a:lnTo>
                <a:lnTo>
                  <a:pt x="0" y="4800600"/>
                </a:lnTo>
                <a:lnTo>
                  <a:pt x="0" y="4787900"/>
                </a:lnTo>
                <a:lnTo>
                  <a:pt x="0" y="4775200"/>
                </a:lnTo>
                <a:lnTo>
                  <a:pt x="0" y="4762500"/>
                </a:lnTo>
                <a:lnTo>
                  <a:pt x="0" y="4749800"/>
                </a:lnTo>
                <a:lnTo>
                  <a:pt x="0" y="4737100"/>
                </a:lnTo>
                <a:lnTo>
                  <a:pt x="0" y="4724400"/>
                </a:lnTo>
                <a:lnTo>
                  <a:pt x="0" y="4711700"/>
                </a:lnTo>
                <a:lnTo>
                  <a:pt x="0" y="4699000"/>
                </a:lnTo>
                <a:lnTo>
                  <a:pt x="0" y="4686300"/>
                </a:lnTo>
                <a:lnTo>
                  <a:pt x="0" y="4673600"/>
                </a:lnTo>
                <a:lnTo>
                  <a:pt x="0" y="4660900"/>
                </a:lnTo>
                <a:lnTo>
                  <a:pt x="0" y="4648200"/>
                </a:lnTo>
                <a:lnTo>
                  <a:pt x="0" y="4635500"/>
                </a:lnTo>
                <a:lnTo>
                  <a:pt x="0" y="4622800"/>
                </a:lnTo>
                <a:lnTo>
                  <a:pt x="0" y="4610100"/>
                </a:lnTo>
                <a:lnTo>
                  <a:pt x="0" y="4597400"/>
                </a:lnTo>
                <a:lnTo>
                  <a:pt x="0" y="4584700"/>
                </a:lnTo>
                <a:lnTo>
                  <a:pt x="0" y="4572000"/>
                </a:lnTo>
              </a:path>
            </a:pathLst>
          </a:custGeom>
          <a:solidFill>
            <a:srgbClr val="252525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48099" y="976208"/>
            <a:ext cx="3483811" cy="1407063"/>
            <a:chOff x="565306" y="1208432"/>
            <a:chExt cx="3483811" cy="1407063"/>
          </a:xfrm>
        </p:grpSpPr>
        <p:sp>
          <p:nvSpPr>
            <p:cNvPr id="40" name="文本框 39"/>
            <p:cNvSpPr txBox="1"/>
            <p:nvPr/>
          </p:nvSpPr>
          <p:spPr>
            <a:xfrm>
              <a:off x="565306" y="1208432"/>
              <a:ext cx="34838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模型概述</a:t>
              </a: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659103" y="2615495"/>
              <a:ext cx="84907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框 47"/>
          <p:cNvSpPr txBox="1"/>
          <p:nvPr/>
        </p:nvSpPr>
        <p:spPr>
          <a:xfrm rot="10800000">
            <a:off x="74950" y="4978936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48099" y="2716474"/>
            <a:ext cx="3274507" cy="2058358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我们参考的论文《</a:t>
            </a:r>
            <a:r>
              <a:rPr lang="en-US" altLang="zh-CN" sz="16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Emotion-Cause Pair Extraction: A New Task to Emotion Analysis in Texts</a:t>
            </a:r>
            <a:r>
              <a:rPr lang="zh-CN" altLang="zh-CN" sz="16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》，提出一个全新的</a:t>
            </a:r>
            <a:r>
              <a:rPr lang="zh-CN" altLang="zh-CN" sz="1600" b="1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情感原因对提取任务</a:t>
            </a:r>
            <a:r>
              <a:rPr lang="zh-CN" altLang="zh-CN" sz="16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用来实现情感原因的提取</a:t>
            </a:r>
            <a:r>
              <a:rPr lang="zh-CN" altLang="en-US" sz="1600" b="1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600" b="1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ECPE</a:t>
            </a:r>
            <a:r>
              <a:rPr lang="zh-CN" altLang="en-US" sz="1600" b="1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1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87049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F3A58864-9154-420F-B035-EE18B568E0F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20" y="3807723"/>
            <a:ext cx="3594012" cy="245806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任意多边形 7"/>
          <p:cNvSpPr>
            <a:spLocks noChangeAspect="1"/>
          </p:cNvSpPr>
          <p:nvPr/>
        </p:nvSpPr>
        <p:spPr>
          <a:xfrm>
            <a:off x="0" y="-1192"/>
            <a:ext cx="4064000" cy="6859192"/>
          </a:xfrm>
          <a:custGeom>
            <a:avLst/>
            <a:gdLst/>
            <a:ahLst/>
            <a:cxnLst/>
            <a:rect l="0" t="0" r="0" b="0"/>
            <a:pathLst>
              <a:path w="5410201" h="9131301">
                <a:moveTo>
                  <a:pt x="0" y="4559300"/>
                </a:moveTo>
                <a:lnTo>
                  <a:pt x="0" y="4546600"/>
                </a:lnTo>
                <a:lnTo>
                  <a:pt x="0" y="4533900"/>
                </a:lnTo>
                <a:lnTo>
                  <a:pt x="0" y="4521200"/>
                </a:lnTo>
                <a:lnTo>
                  <a:pt x="0" y="4508500"/>
                </a:lnTo>
                <a:lnTo>
                  <a:pt x="0" y="4495800"/>
                </a:lnTo>
                <a:lnTo>
                  <a:pt x="0" y="4483100"/>
                </a:lnTo>
                <a:lnTo>
                  <a:pt x="0" y="4470400"/>
                </a:lnTo>
                <a:lnTo>
                  <a:pt x="0" y="4457700"/>
                </a:lnTo>
                <a:lnTo>
                  <a:pt x="0" y="4445000"/>
                </a:lnTo>
                <a:lnTo>
                  <a:pt x="0" y="4432300"/>
                </a:lnTo>
                <a:lnTo>
                  <a:pt x="0" y="4419600"/>
                </a:lnTo>
                <a:lnTo>
                  <a:pt x="0" y="4406900"/>
                </a:lnTo>
                <a:lnTo>
                  <a:pt x="0" y="4394200"/>
                </a:lnTo>
                <a:lnTo>
                  <a:pt x="0" y="4381500"/>
                </a:lnTo>
                <a:lnTo>
                  <a:pt x="0" y="4368800"/>
                </a:lnTo>
                <a:lnTo>
                  <a:pt x="0" y="4356100"/>
                </a:lnTo>
                <a:lnTo>
                  <a:pt x="0" y="4343400"/>
                </a:lnTo>
                <a:lnTo>
                  <a:pt x="0" y="4330700"/>
                </a:lnTo>
                <a:lnTo>
                  <a:pt x="0" y="4318000"/>
                </a:lnTo>
                <a:lnTo>
                  <a:pt x="0" y="4305300"/>
                </a:lnTo>
                <a:lnTo>
                  <a:pt x="0" y="4292600"/>
                </a:lnTo>
                <a:lnTo>
                  <a:pt x="0" y="4279900"/>
                </a:lnTo>
                <a:lnTo>
                  <a:pt x="0" y="4267200"/>
                </a:lnTo>
                <a:lnTo>
                  <a:pt x="0" y="4254500"/>
                </a:lnTo>
                <a:lnTo>
                  <a:pt x="0" y="4241800"/>
                </a:lnTo>
                <a:lnTo>
                  <a:pt x="0" y="4229100"/>
                </a:lnTo>
                <a:lnTo>
                  <a:pt x="0" y="4216400"/>
                </a:lnTo>
                <a:lnTo>
                  <a:pt x="0" y="4203700"/>
                </a:lnTo>
                <a:lnTo>
                  <a:pt x="0" y="4191000"/>
                </a:lnTo>
                <a:lnTo>
                  <a:pt x="0" y="4178300"/>
                </a:lnTo>
                <a:lnTo>
                  <a:pt x="0" y="4165600"/>
                </a:lnTo>
                <a:lnTo>
                  <a:pt x="0" y="4152900"/>
                </a:lnTo>
                <a:lnTo>
                  <a:pt x="0" y="4140200"/>
                </a:lnTo>
                <a:lnTo>
                  <a:pt x="0" y="4127500"/>
                </a:lnTo>
                <a:lnTo>
                  <a:pt x="0" y="4114800"/>
                </a:lnTo>
                <a:lnTo>
                  <a:pt x="0" y="4102100"/>
                </a:lnTo>
                <a:lnTo>
                  <a:pt x="0" y="4089400"/>
                </a:lnTo>
                <a:lnTo>
                  <a:pt x="0" y="4076700"/>
                </a:lnTo>
                <a:lnTo>
                  <a:pt x="0" y="4064000"/>
                </a:lnTo>
                <a:lnTo>
                  <a:pt x="0" y="4051300"/>
                </a:lnTo>
                <a:lnTo>
                  <a:pt x="0" y="4038600"/>
                </a:lnTo>
                <a:lnTo>
                  <a:pt x="0" y="4025900"/>
                </a:lnTo>
                <a:lnTo>
                  <a:pt x="0" y="4013200"/>
                </a:lnTo>
                <a:lnTo>
                  <a:pt x="0" y="4000500"/>
                </a:lnTo>
                <a:lnTo>
                  <a:pt x="0" y="3987800"/>
                </a:lnTo>
                <a:lnTo>
                  <a:pt x="0" y="3975100"/>
                </a:lnTo>
                <a:lnTo>
                  <a:pt x="0" y="3962400"/>
                </a:lnTo>
                <a:lnTo>
                  <a:pt x="0" y="3949700"/>
                </a:lnTo>
                <a:lnTo>
                  <a:pt x="0" y="3937000"/>
                </a:lnTo>
                <a:lnTo>
                  <a:pt x="0" y="3924300"/>
                </a:lnTo>
                <a:lnTo>
                  <a:pt x="0" y="3911600"/>
                </a:lnTo>
                <a:lnTo>
                  <a:pt x="0" y="3898900"/>
                </a:lnTo>
                <a:lnTo>
                  <a:pt x="0" y="3886200"/>
                </a:lnTo>
                <a:lnTo>
                  <a:pt x="0" y="3873500"/>
                </a:lnTo>
                <a:lnTo>
                  <a:pt x="0" y="3860800"/>
                </a:lnTo>
                <a:lnTo>
                  <a:pt x="0" y="3848100"/>
                </a:lnTo>
                <a:lnTo>
                  <a:pt x="0" y="3835400"/>
                </a:lnTo>
                <a:lnTo>
                  <a:pt x="0" y="3822700"/>
                </a:lnTo>
                <a:lnTo>
                  <a:pt x="0" y="3810000"/>
                </a:lnTo>
                <a:lnTo>
                  <a:pt x="0" y="3797300"/>
                </a:lnTo>
                <a:lnTo>
                  <a:pt x="0" y="3784600"/>
                </a:lnTo>
                <a:lnTo>
                  <a:pt x="0" y="3771900"/>
                </a:lnTo>
                <a:lnTo>
                  <a:pt x="0" y="3759200"/>
                </a:lnTo>
                <a:lnTo>
                  <a:pt x="0" y="3746500"/>
                </a:lnTo>
                <a:lnTo>
                  <a:pt x="0" y="3733800"/>
                </a:lnTo>
                <a:lnTo>
                  <a:pt x="0" y="3721100"/>
                </a:lnTo>
                <a:lnTo>
                  <a:pt x="0" y="3708400"/>
                </a:lnTo>
                <a:lnTo>
                  <a:pt x="0" y="3695700"/>
                </a:lnTo>
                <a:lnTo>
                  <a:pt x="0" y="3683000"/>
                </a:lnTo>
                <a:lnTo>
                  <a:pt x="0" y="3670300"/>
                </a:lnTo>
                <a:lnTo>
                  <a:pt x="0" y="3657600"/>
                </a:lnTo>
                <a:lnTo>
                  <a:pt x="0" y="3644900"/>
                </a:lnTo>
                <a:lnTo>
                  <a:pt x="0" y="3632200"/>
                </a:lnTo>
                <a:lnTo>
                  <a:pt x="0" y="3619500"/>
                </a:lnTo>
                <a:lnTo>
                  <a:pt x="0" y="3606800"/>
                </a:lnTo>
                <a:lnTo>
                  <a:pt x="0" y="3594100"/>
                </a:lnTo>
                <a:lnTo>
                  <a:pt x="0" y="3581400"/>
                </a:lnTo>
                <a:lnTo>
                  <a:pt x="0" y="3568700"/>
                </a:lnTo>
                <a:lnTo>
                  <a:pt x="0" y="3556000"/>
                </a:lnTo>
                <a:lnTo>
                  <a:pt x="0" y="3543300"/>
                </a:lnTo>
                <a:lnTo>
                  <a:pt x="0" y="3530600"/>
                </a:lnTo>
                <a:lnTo>
                  <a:pt x="0" y="3517900"/>
                </a:lnTo>
                <a:lnTo>
                  <a:pt x="0" y="3505200"/>
                </a:lnTo>
                <a:lnTo>
                  <a:pt x="0" y="3492500"/>
                </a:lnTo>
                <a:lnTo>
                  <a:pt x="0" y="3479800"/>
                </a:lnTo>
                <a:lnTo>
                  <a:pt x="0" y="3467100"/>
                </a:lnTo>
                <a:lnTo>
                  <a:pt x="0" y="3454400"/>
                </a:lnTo>
                <a:lnTo>
                  <a:pt x="0" y="3441700"/>
                </a:lnTo>
                <a:lnTo>
                  <a:pt x="0" y="3429000"/>
                </a:lnTo>
                <a:lnTo>
                  <a:pt x="0" y="3416300"/>
                </a:lnTo>
                <a:lnTo>
                  <a:pt x="0" y="3403600"/>
                </a:lnTo>
                <a:lnTo>
                  <a:pt x="0" y="3390900"/>
                </a:lnTo>
                <a:lnTo>
                  <a:pt x="0" y="3378200"/>
                </a:lnTo>
                <a:lnTo>
                  <a:pt x="0" y="3365500"/>
                </a:lnTo>
                <a:lnTo>
                  <a:pt x="0" y="3352800"/>
                </a:lnTo>
                <a:lnTo>
                  <a:pt x="0" y="3340100"/>
                </a:lnTo>
                <a:lnTo>
                  <a:pt x="0" y="3327400"/>
                </a:lnTo>
                <a:lnTo>
                  <a:pt x="0" y="3314700"/>
                </a:lnTo>
                <a:lnTo>
                  <a:pt x="0" y="3302000"/>
                </a:lnTo>
                <a:lnTo>
                  <a:pt x="0" y="3289300"/>
                </a:lnTo>
                <a:lnTo>
                  <a:pt x="0" y="3276600"/>
                </a:lnTo>
                <a:lnTo>
                  <a:pt x="0" y="3263900"/>
                </a:lnTo>
                <a:lnTo>
                  <a:pt x="0" y="3251200"/>
                </a:lnTo>
                <a:lnTo>
                  <a:pt x="0" y="3238500"/>
                </a:lnTo>
                <a:lnTo>
                  <a:pt x="0" y="3225800"/>
                </a:lnTo>
                <a:lnTo>
                  <a:pt x="0" y="3213100"/>
                </a:lnTo>
                <a:lnTo>
                  <a:pt x="0" y="3200400"/>
                </a:lnTo>
                <a:lnTo>
                  <a:pt x="0" y="3187700"/>
                </a:lnTo>
                <a:lnTo>
                  <a:pt x="0" y="3175000"/>
                </a:lnTo>
                <a:lnTo>
                  <a:pt x="0" y="3162300"/>
                </a:lnTo>
                <a:lnTo>
                  <a:pt x="0" y="3149600"/>
                </a:lnTo>
                <a:lnTo>
                  <a:pt x="0" y="3136900"/>
                </a:lnTo>
                <a:lnTo>
                  <a:pt x="0" y="3124200"/>
                </a:lnTo>
                <a:lnTo>
                  <a:pt x="0" y="3111500"/>
                </a:lnTo>
                <a:lnTo>
                  <a:pt x="0" y="3098800"/>
                </a:lnTo>
                <a:lnTo>
                  <a:pt x="0" y="3086100"/>
                </a:lnTo>
                <a:lnTo>
                  <a:pt x="0" y="3073400"/>
                </a:lnTo>
                <a:lnTo>
                  <a:pt x="0" y="3060700"/>
                </a:lnTo>
                <a:lnTo>
                  <a:pt x="0" y="3048000"/>
                </a:lnTo>
                <a:lnTo>
                  <a:pt x="0" y="3035300"/>
                </a:lnTo>
                <a:lnTo>
                  <a:pt x="0" y="3022600"/>
                </a:lnTo>
                <a:lnTo>
                  <a:pt x="0" y="3009900"/>
                </a:lnTo>
                <a:lnTo>
                  <a:pt x="0" y="2997200"/>
                </a:lnTo>
                <a:lnTo>
                  <a:pt x="0" y="2984500"/>
                </a:lnTo>
                <a:lnTo>
                  <a:pt x="0" y="2971800"/>
                </a:lnTo>
                <a:lnTo>
                  <a:pt x="0" y="2959100"/>
                </a:lnTo>
                <a:lnTo>
                  <a:pt x="0" y="2946400"/>
                </a:lnTo>
                <a:lnTo>
                  <a:pt x="0" y="2933700"/>
                </a:lnTo>
                <a:lnTo>
                  <a:pt x="0" y="2921000"/>
                </a:lnTo>
                <a:lnTo>
                  <a:pt x="0" y="2908300"/>
                </a:lnTo>
                <a:lnTo>
                  <a:pt x="0" y="2895600"/>
                </a:lnTo>
                <a:lnTo>
                  <a:pt x="0" y="2882900"/>
                </a:lnTo>
                <a:lnTo>
                  <a:pt x="0" y="2870200"/>
                </a:lnTo>
                <a:lnTo>
                  <a:pt x="0" y="2857500"/>
                </a:lnTo>
                <a:lnTo>
                  <a:pt x="0" y="2844800"/>
                </a:lnTo>
                <a:lnTo>
                  <a:pt x="0" y="2832100"/>
                </a:lnTo>
                <a:lnTo>
                  <a:pt x="0" y="2819400"/>
                </a:lnTo>
                <a:lnTo>
                  <a:pt x="0" y="2806700"/>
                </a:lnTo>
                <a:lnTo>
                  <a:pt x="0" y="2794000"/>
                </a:lnTo>
                <a:lnTo>
                  <a:pt x="0" y="2781300"/>
                </a:lnTo>
                <a:lnTo>
                  <a:pt x="0" y="2768600"/>
                </a:lnTo>
                <a:lnTo>
                  <a:pt x="0" y="2755900"/>
                </a:lnTo>
                <a:lnTo>
                  <a:pt x="0" y="2743200"/>
                </a:lnTo>
                <a:lnTo>
                  <a:pt x="0" y="2730500"/>
                </a:lnTo>
                <a:lnTo>
                  <a:pt x="0" y="2717800"/>
                </a:lnTo>
                <a:lnTo>
                  <a:pt x="0" y="2705100"/>
                </a:lnTo>
                <a:lnTo>
                  <a:pt x="0" y="2692400"/>
                </a:lnTo>
                <a:lnTo>
                  <a:pt x="0" y="2679700"/>
                </a:lnTo>
                <a:lnTo>
                  <a:pt x="0" y="2667000"/>
                </a:lnTo>
                <a:lnTo>
                  <a:pt x="0" y="2654300"/>
                </a:lnTo>
                <a:lnTo>
                  <a:pt x="0" y="2641600"/>
                </a:lnTo>
                <a:lnTo>
                  <a:pt x="0" y="2628900"/>
                </a:lnTo>
                <a:lnTo>
                  <a:pt x="0" y="2616200"/>
                </a:lnTo>
                <a:lnTo>
                  <a:pt x="0" y="2603500"/>
                </a:lnTo>
                <a:lnTo>
                  <a:pt x="0" y="2590800"/>
                </a:lnTo>
                <a:lnTo>
                  <a:pt x="0" y="2578100"/>
                </a:lnTo>
                <a:lnTo>
                  <a:pt x="0" y="2565400"/>
                </a:lnTo>
                <a:lnTo>
                  <a:pt x="0" y="2552700"/>
                </a:lnTo>
                <a:lnTo>
                  <a:pt x="0" y="2540000"/>
                </a:lnTo>
                <a:lnTo>
                  <a:pt x="0" y="2527300"/>
                </a:lnTo>
                <a:lnTo>
                  <a:pt x="0" y="2514600"/>
                </a:lnTo>
                <a:lnTo>
                  <a:pt x="0" y="2501900"/>
                </a:lnTo>
                <a:lnTo>
                  <a:pt x="0" y="2489200"/>
                </a:lnTo>
                <a:lnTo>
                  <a:pt x="0" y="2476500"/>
                </a:lnTo>
                <a:lnTo>
                  <a:pt x="0" y="2463800"/>
                </a:lnTo>
                <a:lnTo>
                  <a:pt x="0" y="2451100"/>
                </a:lnTo>
                <a:lnTo>
                  <a:pt x="0" y="2438400"/>
                </a:lnTo>
                <a:lnTo>
                  <a:pt x="0" y="2425700"/>
                </a:lnTo>
                <a:lnTo>
                  <a:pt x="0" y="2413000"/>
                </a:lnTo>
                <a:lnTo>
                  <a:pt x="0" y="2400300"/>
                </a:lnTo>
                <a:lnTo>
                  <a:pt x="0" y="2387600"/>
                </a:lnTo>
                <a:lnTo>
                  <a:pt x="0" y="2374900"/>
                </a:lnTo>
                <a:lnTo>
                  <a:pt x="0" y="2362200"/>
                </a:lnTo>
                <a:lnTo>
                  <a:pt x="0" y="2349500"/>
                </a:lnTo>
                <a:lnTo>
                  <a:pt x="0" y="2336800"/>
                </a:lnTo>
                <a:lnTo>
                  <a:pt x="0" y="2324100"/>
                </a:lnTo>
                <a:lnTo>
                  <a:pt x="0" y="2311400"/>
                </a:lnTo>
                <a:lnTo>
                  <a:pt x="0" y="2298700"/>
                </a:lnTo>
                <a:lnTo>
                  <a:pt x="0" y="2286000"/>
                </a:lnTo>
                <a:lnTo>
                  <a:pt x="0" y="2273300"/>
                </a:lnTo>
                <a:lnTo>
                  <a:pt x="0" y="2260600"/>
                </a:lnTo>
                <a:lnTo>
                  <a:pt x="0" y="2247900"/>
                </a:lnTo>
                <a:lnTo>
                  <a:pt x="0" y="2235200"/>
                </a:lnTo>
                <a:lnTo>
                  <a:pt x="0" y="2222500"/>
                </a:lnTo>
                <a:lnTo>
                  <a:pt x="0" y="2209800"/>
                </a:lnTo>
                <a:lnTo>
                  <a:pt x="0" y="2197100"/>
                </a:lnTo>
                <a:lnTo>
                  <a:pt x="0" y="2184400"/>
                </a:lnTo>
                <a:lnTo>
                  <a:pt x="0" y="2171700"/>
                </a:lnTo>
                <a:lnTo>
                  <a:pt x="0" y="2159000"/>
                </a:lnTo>
                <a:lnTo>
                  <a:pt x="0" y="2146300"/>
                </a:lnTo>
                <a:lnTo>
                  <a:pt x="0" y="2133600"/>
                </a:lnTo>
                <a:lnTo>
                  <a:pt x="0" y="2120900"/>
                </a:lnTo>
                <a:lnTo>
                  <a:pt x="0" y="2108200"/>
                </a:lnTo>
                <a:lnTo>
                  <a:pt x="0" y="2095500"/>
                </a:lnTo>
                <a:lnTo>
                  <a:pt x="0" y="2082800"/>
                </a:lnTo>
                <a:lnTo>
                  <a:pt x="0" y="2070100"/>
                </a:lnTo>
                <a:lnTo>
                  <a:pt x="0" y="2057400"/>
                </a:lnTo>
                <a:lnTo>
                  <a:pt x="0" y="2044700"/>
                </a:lnTo>
                <a:lnTo>
                  <a:pt x="0" y="2032000"/>
                </a:lnTo>
                <a:lnTo>
                  <a:pt x="0" y="2019300"/>
                </a:lnTo>
                <a:lnTo>
                  <a:pt x="0" y="2006600"/>
                </a:lnTo>
                <a:lnTo>
                  <a:pt x="0" y="1993900"/>
                </a:lnTo>
                <a:lnTo>
                  <a:pt x="0" y="1981200"/>
                </a:lnTo>
                <a:lnTo>
                  <a:pt x="0" y="1968500"/>
                </a:lnTo>
                <a:lnTo>
                  <a:pt x="0" y="1955800"/>
                </a:lnTo>
                <a:lnTo>
                  <a:pt x="0" y="1943100"/>
                </a:lnTo>
                <a:lnTo>
                  <a:pt x="0" y="1930400"/>
                </a:lnTo>
                <a:lnTo>
                  <a:pt x="0" y="1917700"/>
                </a:lnTo>
                <a:lnTo>
                  <a:pt x="0" y="1905000"/>
                </a:lnTo>
                <a:lnTo>
                  <a:pt x="0" y="1892300"/>
                </a:lnTo>
                <a:lnTo>
                  <a:pt x="0" y="1879600"/>
                </a:lnTo>
                <a:lnTo>
                  <a:pt x="0" y="1866900"/>
                </a:lnTo>
                <a:lnTo>
                  <a:pt x="0" y="1854200"/>
                </a:lnTo>
                <a:lnTo>
                  <a:pt x="0" y="1841500"/>
                </a:lnTo>
                <a:lnTo>
                  <a:pt x="0" y="1828800"/>
                </a:lnTo>
                <a:lnTo>
                  <a:pt x="0" y="1816100"/>
                </a:lnTo>
                <a:lnTo>
                  <a:pt x="0" y="1803400"/>
                </a:lnTo>
                <a:lnTo>
                  <a:pt x="0" y="1790700"/>
                </a:lnTo>
                <a:lnTo>
                  <a:pt x="0" y="1778000"/>
                </a:lnTo>
                <a:lnTo>
                  <a:pt x="0" y="1765300"/>
                </a:lnTo>
                <a:lnTo>
                  <a:pt x="0" y="1752600"/>
                </a:lnTo>
                <a:lnTo>
                  <a:pt x="0" y="1739900"/>
                </a:lnTo>
                <a:lnTo>
                  <a:pt x="0" y="1727200"/>
                </a:lnTo>
                <a:lnTo>
                  <a:pt x="0" y="1714500"/>
                </a:lnTo>
                <a:lnTo>
                  <a:pt x="0" y="1701800"/>
                </a:lnTo>
                <a:lnTo>
                  <a:pt x="0" y="1689100"/>
                </a:lnTo>
                <a:lnTo>
                  <a:pt x="0" y="1676400"/>
                </a:lnTo>
                <a:lnTo>
                  <a:pt x="0" y="1663700"/>
                </a:lnTo>
                <a:lnTo>
                  <a:pt x="0" y="1651000"/>
                </a:lnTo>
                <a:lnTo>
                  <a:pt x="0" y="1638300"/>
                </a:lnTo>
                <a:lnTo>
                  <a:pt x="0" y="1625600"/>
                </a:lnTo>
                <a:lnTo>
                  <a:pt x="0" y="1612900"/>
                </a:lnTo>
                <a:lnTo>
                  <a:pt x="0" y="1600200"/>
                </a:lnTo>
                <a:lnTo>
                  <a:pt x="0" y="1587500"/>
                </a:lnTo>
                <a:lnTo>
                  <a:pt x="0" y="1574800"/>
                </a:lnTo>
                <a:lnTo>
                  <a:pt x="0" y="1562100"/>
                </a:lnTo>
                <a:lnTo>
                  <a:pt x="0" y="1549400"/>
                </a:lnTo>
                <a:lnTo>
                  <a:pt x="0" y="1536700"/>
                </a:lnTo>
                <a:lnTo>
                  <a:pt x="0" y="1524000"/>
                </a:lnTo>
                <a:lnTo>
                  <a:pt x="0" y="1511300"/>
                </a:lnTo>
                <a:lnTo>
                  <a:pt x="0" y="1498600"/>
                </a:lnTo>
                <a:lnTo>
                  <a:pt x="0" y="1485900"/>
                </a:lnTo>
                <a:lnTo>
                  <a:pt x="0" y="1473200"/>
                </a:lnTo>
                <a:lnTo>
                  <a:pt x="0" y="1460500"/>
                </a:lnTo>
                <a:lnTo>
                  <a:pt x="0" y="1447800"/>
                </a:lnTo>
                <a:lnTo>
                  <a:pt x="0" y="1435100"/>
                </a:lnTo>
                <a:lnTo>
                  <a:pt x="0" y="1422400"/>
                </a:lnTo>
                <a:lnTo>
                  <a:pt x="0" y="1409700"/>
                </a:lnTo>
                <a:lnTo>
                  <a:pt x="0" y="1397000"/>
                </a:lnTo>
                <a:lnTo>
                  <a:pt x="0" y="1384300"/>
                </a:lnTo>
                <a:lnTo>
                  <a:pt x="0" y="1371600"/>
                </a:lnTo>
                <a:lnTo>
                  <a:pt x="0" y="1358900"/>
                </a:lnTo>
                <a:lnTo>
                  <a:pt x="0" y="1346200"/>
                </a:lnTo>
                <a:lnTo>
                  <a:pt x="0" y="1333500"/>
                </a:lnTo>
                <a:lnTo>
                  <a:pt x="0" y="1320800"/>
                </a:lnTo>
                <a:lnTo>
                  <a:pt x="0" y="1308100"/>
                </a:lnTo>
                <a:lnTo>
                  <a:pt x="0" y="1295400"/>
                </a:lnTo>
                <a:lnTo>
                  <a:pt x="0" y="1282700"/>
                </a:lnTo>
                <a:lnTo>
                  <a:pt x="0" y="1270000"/>
                </a:lnTo>
                <a:lnTo>
                  <a:pt x="0" y="1257300"/>
                </a:lnTo>
                <a:lnTo>
                  <a:pt x="0" y="1244600"/>
                </a:lnTo>
                <a:lnTo>
                  <a:pt x="0" y="1231900"/>
                </a:lnTo>
                <a:lnTo>
                  <a:pt x="0" y="1219200"/>
                </a:lnTo>
                <a:lnTo>
                  <a:pt x="0" y="1206500"/>
                </a:lnTo>
                <a:lnTo>
                  <a:pt x="0" y="1193800"/>
                </a:lnTo>
                <a:lnTo>
                  <a:pt x="0" y="1181100"/>
                </a:lnTo>
                <a:lnTo>
                  <a:pt x="0" y="1168400"/>
                </a:lnTo>
                <a:lnTo>
                  <a:pt x="0" y="1155700"/>
                </a:lnTo>
                <a:lnTo>
                  <a:pt x="0" y="1143000"/>
                </a:lnTo>
                <a:lnTo>
                  <a:pt x="0" y="1130300"/>
                </a:lnTo>
                <a:lnTo>
                  <a:pt x="0" y="1117600"/>
                </a:lnTo>
                <a:lnTo>
                  <a:pt x="0" y="1104900"/>
                </a:lnTo>
                <a:lnTo>
                  <a:pt x="0" y="1092200"/>
                </a:lnTo>
                <a:lnTo>
                  <a:pt x="0" y="1079500"/>
                </a:lnTo>
                <a:lnTo>
                  <a:pt x="0" y="1066800"/>
                </a:lnTo>
                <a:lnTo>
                  <a:pt x="0" y="1054100"/>
                </a:lnTo>
                <a:lnTo>
                  <a:pt x="0" y="1041400"/>
                </a:lnTo>
                <a:lnTo>
                  <a:pt x="0" y="1028700"/>
                </a:lnTo>
                <a:lnTo>
                  <a:pt x="0" y="1016000"/>
                </a:lnTo>
                <a:lnTo>
                  <a:pt x="0" y="1003300"/>
                </a:lnTo>
                <a:lnTo>
                  <a:pt x="0" y="990600"/>
                </a:lnTo>
                <a:lnTo>
                  <a:pt x="0" y="977900"/>
                </a:lnTo>
                <a:lnTo>
                  <a:pt x="0" y="965200"/>
                </a:lnTo>
                <a:lnTo>
                  <a:pt x="0" y="952500"/>
                </a:lnTo>
                <a:lnTo>
                  <a:pt x="0" y="939800"/>
                </a:lnTo>
                <a:lnTo>
                  <a:pt x="0" y="927100"/>
                </a:lnTo>
                <a:lnTo>
                  <a:pt x="0" y="914400"/>
                </a:lnTo>
                <a:lnTo>
                  <a:pt x="0" y="901700"/>
                </a:lnTo>
                <a:lnTo>
                  <a:pt x="0" y="889000"/>
                </a:lnTo>
                <a:lnTo>
                  <a:pt x="0" y="876300"/>
                </a:lnTo>
                <a:lnTo>
                  <a:pt x="0" y="863600"/>
                </a:lnTo>
                <a:lnTo>
                  <a:pt x="0" y="850900"/>
                </a:lnTo>
                <a:lnTo>
                  <a:pt x="0" y="838200"/>
                </a:lnTo>
                <a:lnTo>
                  <a:pt x="0" y="825500"/>
                </a:lnTo>
                <a:lnTo>
                  <a:pt x="0" y="812800"/>
                </a:lnTo>
                <a:lnTo>
                  <a:pt x="0" y="800100"/>
                </a:lnTo>
                <a:lnTo>
                  <a:pt x="0" y="787400"/>
                </a:lnTo>
                <a:lnTo>
                  <a:pt x="0" y="774700"/>
                </a:lnTo>
                <a:lnTo>
                  <a:pt x="0" y="762000"/>
                </a:lnTo>
                <a:lnTo>
                  <a:pt x="0" y="749300"/>
                </a:lnTo>
                <a:lnTo>
                  <a:pt x="0" y="736600"/>
                </a:lnTo>
                <a:lnTo>
                  <a:pt x="0" y="723900"/>
                </a:lnTo>
                <a:lnTo>
                  <a:pt x="0" y="711200"/>
                </a:lnTo>
                <a:lnTo>
                  <a:pt x="0" y="698500"/>
                </a:lnTo>
                <a:lnTo>
                  <a:pt x="0" y="685800"/>
                </a:lnTo>
                <a:lnTo>
                  <a:pt x="0" y="673100"/>
                </a:lnTo>
                <a:lnTo>
                  <a:pt x="0" y="660400"/>
                </a:lnTo>
                <a:lnTo>
                  <a:pt x="0" y="647700"/>
                </a:lnTo>
                <a:lnTo>
                  <a:pt x="0" y="635000"/>
                </a:lnTo>
                <a:lnTo>
                  <a:pt x="0" y="622300"/>
                </a:lnTo>
                <a:lnTo>
                  <a:pt x="0" y="609600"/>
                </a:lnTo>
                <a:lnTo>
                  <a:pt x="0" y="596900"/>
                </a:lnTo>
                <a:lnTo>
                  <a:pt x="0" y="584200"/>
                </a:lnTo>
                <a:lnTo>
                  <a:pt x="0" y="571500"/>
                </a:lnTo>
                <a:lnTo>
                  <a:pt x="0" y="558800"/>
                </a:lnTo>
                <a:lnTo>
                  <a:pt x="0" y="546100"/>
                </a:lnTo>
                <a:lnTo>
                  <a:pt x="0" y="533400"/>
                </a:lnTo>
                <a:lnTo>
                  <a:pt x="0" y="520700"/>
                </a:lnTo>
                <a:lnTo>
                  <a:pt x="0" y="508000"/>
                </a:lnTo>
                <a:lnTo>
                  <a:pt x="0" y="495300"/>
                </a:lnTo>
                <a:lnTo>
                  <a:pt x="0" y="482600"/>
                </a:lnTo>
                <a:lnTo>
                  <a:pt x="0" y="469900"/>
                </a:lnTo>
                <a:lnTo>
                  <a:pt x="0" y="457200"/>
                </a:lnTo>
                <a:lnTo>
                  <a:pt x="0" y="444500"/>
                </a:lnTo>
                <a:lnTo>
                  <a:pt x="0" y="431800"/>
                </a:lnTo>
                <a:lnTo>
                  <a:pt x="0" y="419100"/>
                </a:lnTo>
                <a:lnTo>
                  <a:pt x="0" y="406400"/>
                </a:lnTo>
                <a:lnTo>
                  <a:pt x="0" y="393700"/>
                </a:lnTo>
                <a:lnTo>
                  <a:pt x="0" y="381000"/>
                </a:lnTo>
                <a:lnTo>
                  <a:pt x="0" y="368300"/>
                </a:lnTo>
                <a:lnTo>
                  <a:pt x="0" y="355600"/>
                </a:lnTo>
                <a:lnTo>
                  <a:pt x="0" y="342900"/>
                </a:lnTo>
                <a:lnTo>
                  <a:pt x="0" y="330200"/>
                </a:lnTo>
                <a:lnTo>
                  <a:pt x="0" y="317500"/>
                </a:lnTo>
                <a:lnTo>
                  <a:pt x="0" y="304800"/>
                </a:lnTo>
                <a:lnTo>
                  <a:pt x="0" y="292100"/>
                </a:lnTo>
                <a:lnTo>
                  <a:pt x="0" y="279400"/>
                </a:lnTo>
                <a:lnTo>
                  <a:pt x="0" y="266700"/>
                </a:lnTo>
                <a:lnTo>
                  <a:pt x="0" y="254000"/>
                </a:lnTo>
                <a:lnTo>
                  <a:pt x="0" y="241300"/>
                </a:lnTo>
                <a:lnTo>
                  <a:pt x="0" y="228600"/>
                </a:lnTo>
                <a:lnTo>
                  <a:pt x="0" y="215900"/>
                </a:lnTo>
                <a:lnTo>
                  <a:pt x="0" y="203200"/>
                </a:lnTo>
                <a:lnTo>
                  <a:pt x="0" y="190500"/>
                </a:lnTo>
                <a:lnTo>
                  <a:pt x="0" y="177800"/>
                </a:lnTo>
                <a:lnTo>
                  <a:pt x="0" y="165100"/>
                </a:lnTo>
                <a:lnTo>
                  <a:pt x="0" y="152400"/>
                </a:lnTo>
                <a:lnTo>
                  <a:pt x="0" y="139700"/>
                </a:lnTo>
                <a:lnTo>
                  <a:pt x="0" y="127000"/>
                </a:lnTo>
                <a:lnTo>
                  <a:pt x="0" y="114300"/>
                </a:lnTo>
                <a:lnTo>
                  <a:pt x="0" y="101600"/>
                </a:lnTo>
                <a:lnTo>
                  <a:pt x="0" y="88900"/>
                </a:lnTo>
                <a:lnTo>
                  <a:pt x="0" y="76200"/>
                </a:lnTo>
                <a:lnTo>
                  <a:pt x="0" y="63500"/>
                </a:lnTo>
                <a:lnTo>
                  <a:pt x="0" y="50800"/>
                </a:lnTo>
                <a:lnTo>
                  <a:pt x="0" y="38100"/>
                </a:lnTo>
                <a:lnTo>
                  <a:pt x="0" y="25400"/>
                </a:lnTo>
                <a:lnTo>
                  <a:pt x="0" y="12700"/>
                </a:lnTo>
                <a:lnTo>
                  <a:pt x="0" y="0"/>
                </a:lnTo>
                <a:lnTo>
                  <a:pt x="5410200" y="0"/>
                </a:lnTo>
                <a:lnTo>
                  <a:pt x="5410200" y="12700"/>
                </a:lnTo>
                <a:lnTo>
                  <a:pt x="5410200" y="25400"/>
                </a:lnTo>
                <a:lnTo>
                  <a:pt x="5410200" y="38100"/>
                </a:lnTo>
                <a:lnTo>
                  <a:pt x="5410200" y="50800"/>
                </a:lnTo>
                <a:lnTo>
                  <a:pt x="5410200" y="63500"/>
                </a:lnTo>
                <a:lnTo>
                  <a:pt x="5410200" y="76200"/>
                </a:lnTo>
                <a:lnTo>
                  <a:pt x="5410200" y="88900"/>
                </a:lnTo>
                <a:lnTo>
                  <a:pt x="5410200" y="101600"/>
                </a:lnTo>
                <a:lnTo>
                  <a:pt x="5410200" y="114300"/>
                </a:lnTo>
                <a:lnTo>
                  <a:pt x="5410200" y="127000"/>
                </a:lnTo>
                <a:lnTo>
                  <a:pt x="5410200" y="139700"/>
                </a:lnTo>
                <a:lnTo>
                  <a:pt x="5410200" y="152400"/>
                </a:lnTo>
                <a:lnTo>
                  <a:pt x="5410200" y="165100"/>
                </a:lnTo>
                <a:lnTo>
                  <a:pt x="5410200" y="177800"/>
                </a:lnTo>
                <a:lnTo>
                  <a:pt x="5410200" y="190500"/>
                </a:lnTo>
                <a:lnTo>
                  <a:pt x="5410200" y="203200"/>
                </a:lnTo>
                <a:lnTo>
                  <a:pt x="5410200" y="215900"/>
                </a:lnTo>
                <a:lnTo>
                  <a:pt x="5410200" y="228600"/>
                </a:lnTo>
                <a:lnTo>
                  <a:pt x="5410200" y="241300"/>
                </a:lnTo>
                <a:lnTo>
                  <a:pt x="5410200" y="254000"/>
                </a:lnTo>
                <a:lnTo>
                  <a:pt x="5410200" y="266700"/>
                </a:lnTo>
                <a:lnTo>
                  <a:pt x="5410200" y="279400"/>
                </a:lnTo>
                <a:lnTo>
                  <a:pt x="5410200" y="292100"/>
                </a:lnTo>
                <a:lnTo>
                  <a:pt x="5410200" y="304800"/>
                </a:lnTo>
                <a:lnTo>
                  <a:pt x="5410200" y="317500"/>
                </a:lnTo>
                <a:lnTo>
                  <a:pt x="5410200" y="330200"/>
                </a:lnTo>
                <a:lnTo>
                  <a:pt x="5410200" y="342900"/>
                </a:lnTo>
                <a:lnTo>
                  <a:pt x="5410200" y="355600"/>
                </a:lnTo>
                <a:lnTo>
                  <a:pt x="5410200" y="368300"/>
                </a:lnTo>
                <a:lnTo>
                  <a:pt x="5410200" y="381000"/>
                </a:lnTo>
                <a:lnTo>
                  <a:pt x="5410200" y="393700"/>
                </a:lnTo>
                <a:lnTo>
                  <a:pt x="5410200" y="406400"/>
                </a:lnTo>
                <a:lnTo>
                  <a:pt x="5410200" y="419100"/>
                </a:lnTo>
                <a:lnTo>
                  <a:pt x="5410200" y="431800"/>
                </a:lnTo>
                <a:lnTo>
                  <a:pt x="5410200" y="444500"/>
                </a:lnTo>
                <a:lnTo>
                  <a:pt x="5410200" y="457200"/>
                </a:lnTo>
                <a:lnTo>
                  <a:pt x="5410200" y="469900"/>
                </a:lnTo>
                <a:lnTo>
                  <a:pt x="5410200" y="482600"/>
                </a:lnTo>
                <a:lnTo>
                  <a:pt x="5410200" y="495300"/>
                </a:lnTo>
                <a:lnTo>
                  <a:pt x="5410200" y="508000"/>
                </a:lnTo>
                <a:lnTo>
                  <a:pt x="5410200" y="520700"/>
                </a:lnTo>
                <a:lnTo>
                  <a:pt x="5410200" y="533400"/>
                </a:lnTo>
                <a:lnTo>
                  <a:pt x="5410200" y="546100"/>
                </a:lnTo>
                <a:lnTo>
                  <a:pt x="5410200" y="558800"/>
                </a:lnTo>
                <a:lnTo>
                  <a:pt x="5410200" y="571500"/>
                </a:lnTo>
                <a:lnTo>
                  <a:pt x="5410200" y="584200"/>
                </a:lnTo>
                <a:lnTo>
                  <a:pt x="5410200" y="596900"/>
                </a:lnTo>
                <a:lnTo>
                  <a:pt x="5410200" y="609600"/>
                </a:lnTo>
                <a:lnTo>
                  <a:pt x="5410200" y="622300"/>
                </a:lnTo>
                <a:lnTo>
                  <a:pt x="5410200" y="635000"/>
                </a:lnTo>
                <a:lnTo>
                  <a:pt x="5410200" y="647700"/>
                </a:lnTo>
                <a:lnTo>
                  <a:pt x="5410200" y="660400"/>
                </a:lnTo>
                <a:lnTo>
                  <a:pt x="5410200" y="673100"/>
                </a:lnTo>
                <a:lnTo>
                  <a:pt x="5410200" y="685800"/>
                </a:lnTo>
                <a:lnTo>
                  <a:pt x="5410200" y="698500"/>
                </a:lnTo>
                <a:lnTo>
                  <a:pt x="5410200" y="711200"/>
                </a:lnTo>
                <a:lnTo>
                  <a:pt x="5410200" y="723900"/>
                </a:lnTo>
                <a:lnTo>
                  <a:pt x="5410200" y="736600"/>
                </a:lnTo>
                <a:lnTo>
                  <a:pt x="5410200" y="749300"/>
                </a:lnTo>
                <a:lnTo>
                  <a:pt x="5410200" y="762000"/>
                </a:lnTo>
                <a:lnTo>
                  <a:pt x="5410200" y="774700"/>
                </a:lnTo>
                <a:lnTo>
                  <a:pt x="5410200" y="787400"/>
                </a:lnTo>
                <a:lnTo>
                  <a:pt x="5410200" y="800100"/>
                </a:lnTo>
                <a:lnTo>
                  <a:pt x="5410200" y="812800"/>
                </a:lnTo>
                <a:lnTo>
                  <a:pt x="5410200" y="825500"/>
                </a:lnTo>
                <a:lnTo>
                  <a:pt x="5410200" y="838200"/>
                </a:lnTo>
                <a:lnTo>
                  <a:pt x="5410200" y="850900"/>
                </a:lnTo>
                <a:lnTo>
                  <a:pt x="5410200" y="863600"/>
                </a:lnTo>
                <a:lnTo>
                  <a:pt x="5410200" y="876300"/>
                </a:lnTo>
                <a:lnTo>
                  <a:pt x="5410200" y="889000"/>
                </a:lnTo>
                <a:lnTo>
                  <a:pt x="5410200" y="901700"/>
                </a:lnTo>
                <a:lnTo>
                  <a:pt x="5410200" y="914400"/>
                </a:lnTo>
                <a:lnTo>
                  <a:pt x="5410200" y="927100"/>
                </a:lnTo>
                <a:lnTo>
                  <a:pt x="5410200" y="939800"/>
                </a:lnTo>
                <a:lnTo>
                  <a:pt x="5410200" y="952500"/>
                </a:lnTo>
                <a:lnTo>
                  <a:pt x="5410200" y="965200"/>
                </a:lnTo>
                <a:lnTo>
                  <a:pt x="5410200" y="977900"/>
                </a:lnTo>
                <a:lnTo>
                  <a:pt x="5410200" y="990600"/>
                </a:lnTo>
                <a:lnTo>
                  <a:pt x="5410200" y="1003300"/>
                </a:lnTo>
                <a:lnTo>
                  <a:pt x="5410200" y="1016000"/>
                </a:lnTo>
                <a:lnTo>
                  <a:pt x="5410200" y="1028700"/>
                </a:lnTo>
                <a:lnTo>
                  <a:pt x="5410200" y="1041400"/>
                </a:lnTo>
                <a:lnTo>
                  <a:pt x="5410200" y="1054100"/>
                </a:lnTo>
                <a:lnTo>
                  <a:pt x="5410200" y="1066800"/>
                </a:lnTo>
                <a:lnTo>
                  <a:pt x="5410200" y="1079500"/>
                </a:lnTo>
                <a:lnTo>
                  <a:pt x="5410200" y="1092200"/>
                </a:lnTo>
                <a:lnTo>
                  <a:pt x="5410200" y="1104900"/>
                </a:lnTo>
                <a:lnTo>
                  <a:pt x="5410200" y="1117600"/>
                </a:lnTo>
                <a:lnTo>
                  <a:pt x="5410200" y="1130300"/>
                </a:lnTo>
                <a:lnTo>
                  <a:pt x="5410200" y="1143000"/>
                </a:lnTo>
                <a:lnTo>
                  <a:pt x="5410200" y="1155700"/>
                </a:lnTo>
                <a:lnTo>
                  <a:pt x="5410200" y="1168400"/>
                </a:lnTo>
                <a:lnTo>
                  <a:pt x="5410200" y="1181100"/>
                </a:lnTo>
                <a:lnTo>
                  <a:pt x="5410200" y="1193800"/>
                </a:lnTo>
                <a:lnTo>
                  <a:pt x="5410200" y="1206500"/>
                </a:lnTo>
                <a:lnTo>
                  <a:pt x="5410200" y="1219200"/>
                </a:lnTo>
                <a:lnTo>
                  <a:pt x="5410200" y="1231900"/>
                </a:lnTo>
                <a:lnTo>
                  <a:pt x="5410200" y="1244600"/>
                </a:lnTo>
                <a:lnTo>
                  <a:pt x="5410200" y="1257300"/>
                </a:lnTo>
                <a:lnTo>
                  <a:pt x="5410200" y="1270000"/>
                </a:lnTo>
                <a:lnTo>
                  <a:pt x="5410200" y="1282700"/>
                </a:lnTo>
                <a:lnTo>
                  <a:pt x="5410200" y="1295400"/>
                </a:lnTo>
                <a:lnTo>
                  <a:pt x="5410200" y="1308100"/>
                </a:lnTo>
                <a:lnTo>
                  <a:pt x="5410200" y="1320800"/>
                </a:lnTo>
                <a:lnTo>
                  <a:pt x="5410200" y="1333500"/>
                </a:lnTo>
                <a:lnTo>
                  <a:pt x="5410200" y="1346200"/>
                </a:lnTo>
                <a:lnTo>
                  <a:pt x="5410200" y="1358900"/>
                </a:lnTo>
                <a:lnTo>
                  <a:pt x="5410200" y="1371600"/>
                </a:lnTo>
                <a:lnTo>
                  <a:pt x="5410200" y="1384300"/>
                </a:lnTo>
                <a:lnTo>
                  <a:pt x="5410200" y="1397000"/>
                </a:lnTo>
                <a:lnTo>
                  <a:pt x="5410200" y="1409700"/>
                </a:lnTo>
                <a:lnTo>
                  <a:pt x="5410200" y="1422400"/>
                </a:lnTo>
                <a:lnTo>
                  <a:pt x="5410200" y="1435100"/>
                </a:lnTo>
                <a:lnTo>
                  <a:pt x="5410200" y="1447800"/>
                </a:lnTo>
                <a:lnTo>
                  <a:pt x="5410200" y="1460500"/>
                </a:lnTo>
                <a:lnTo>
                  <a:pt x="5410200" y="1473200"/>
                </a:lnTo>
                <a:lnTo>
                  <a:pt x="5410200" y="1485900"/>
                </a:lnTo>
                <a:lnTo>
                  <a:pt x="5410200" y="1498600"/>
                </a:lnTo>
                <a:lnTo>
                  <a:pt x="5410200" y="1511300"/>
                </a:lnTo>
                <a:lnTo>
                  <a:pt x="5410200" y="1524000"/>
                </a:lnTo>
                <a:lnTo>
                  <a:pt x="5410200" y="1536700"/>
                </a:lnTo>
                <a:lnTo>
                  <a:pt x="5410200" y="1549400"/>
                </a:lnTo>
                <a:lnTo>
                  <a:pt x="5410200" y="1562100"/>
                </a:lnTo>
                <a:lnTo>
                  <a:pt x="5410200" y="1574800"/>
                </a:lnTo>
                <a:lnTo>
                  <a:pt x="5410200" y="1587500"/>
                </a:lnTo>
                <a:lnTo>
                  <a:pt x="5410200" y="1600200"/>
                </a:lnTo>
                <a:lnTo>
                  <a:pt x="5410200" y="1612900"/>
                </a:lnTo>
                <a:lnTo>
                  <a:pt x="5410200" y="1625600"/>
                </a:lnTo>
                <a:lnTo>
                  <a:pt x="5410200" y="1638300"/>
                </a:lnTo>
                <a:lnTo>
                  <a:pt x="5410200" y="1651000"/>
                </a:lnTo>
                <a:lnTo>
                  <a:pt x="5410200" y="1663700"/>
                </a:lnTo>
                <a:lnTo>
                  <a:pt x="5410200" y="1676400"/>
                </a:lnTo>
                <a:lnTo>
                  <a:pt x="5410200" y="1689100"/>
                </a:lnTo>
                <a:lnTo>
                  <a:pt x="5410200" y="1701800"/>
                </a:lnTo>
                <a:lnTo>
                  <a:pt x="5410200" y="1714500"/>
                </a:lnTo>
                <a:lnTo>
                  <a:pt x="5410200" y="1727200"/>
                </a:lnTo>
                <a:lnTo>
                  <a:pt x="5410200" y="1739900"/>
                </a:lnTo>
                <a:lnTo>
                  <a:pt x="5410200" y="1752600"/>
                </a:lnTo>
                <a:lnTo>
                  <a:pt x="5410200" y="1765300"/>
                </a:lnTo>
                <a:lnTo>
                  <a:pt x="5410200" y="1778000"/>
                </a:lnTo>
                <a:lnTo>
                  <a:pt x="5410200" y="1790700"/>
                </a:lnTo>
                <a:lnTo>
                  <a:pt x="5410200" y="1803400"/>
                </a:lnTo>
                <a:lnTo>
                  <a:pt x="5410200" y="1816100"/>
                </a:lnTo>
                <a:lnTo>
                  <a:pt x="5410200" y="1828800"/>
                </a:lnTo>
                <a:lnTo>
                  <a:pt x="5410200" y="1841500"/>
                </a:lnTo>
                <a:lnTo>
                  <a:pt x="5410200" y="1854200"/>
                </a:lnTo>
                <a:lnTo>
                  <a:pt x="5410200" y="1866900"/>
                </a:lnTo>
                <a:lnTo>
                  <a:pt x="5410200" y="1879600"/>
                </a:lnTo>
                <a:lnTo>
                  <a:pt x="5410200" y="1892300"/>
                </a:lnTo>
                <a:lnTo>
                  <a:pt x="5410200" y="1905000"/>
                </a:lnTo>
                <a:lnTo>
                  <a:pt x="5410200" y="1917700"/>
                </a:lnTo>
                <a:lnTo>
                  <a:pt x="5410200" y="1930400"/>
                </a:lnTo>
                <a:lnTo>
                  <a:pt x="5410200" y="1943100"/>
                </a:lnTo>
                <a:lnTo>
                  <a:pt x="5410200" y="1955800"/>
                </a:lnTo>
                <a:lnTo>
                  <a:pt x="5410200" y="1968500"/>
                </a:lnTo>
                <a:lnTo>
                  <a:pt x="5410200" y="1981200"/>
                </a:lnTo>
                <a:lnTo>
                  <a:pt x="5410200" y="1993900"/>
                </a:lnTo>
                <a:lnTo>
                  <a:pt x="5410200" y="2006600"/>
                </a:lnTo>
                <a:lnTo>
                  <a:pt x="5410200" y="2019300"/>
                </a:lnTo>
                <a:lnTo>
                  <a:pt x="5410200" y="2032000"/>
                </a:lnTo>
                <a:lnTo>
                  <a:pt x="5410200" y="2044700"/>
                </a:lnTo>
                <a:lnTo>
                  <a:pt x="5410200" y="2057400"/>
                </a:lnTo>
                <a:lnTo>
                  <a:pt x="5410200" y="2070100"/>
                </a:lnTo>
                <a:lnTo>
                  <a:pt x="5410200" y="2082800"/>
                </a:lnTo>
                <a:lnTo>
                  <a:pt x="5410200" y="2095500"/>
                </a:lnTo>
                <a:lnTo>
                  <a:pt x="5410200" y="2108200"/>
                </a:lnTo>
                <a:lnTo>
                  <a:pt x="5410200" y="2120900"/>
                </a:lnTo>
                <a:lnTo>
                  <a:pt x="5410200" y="2133600"/>
                </a:lnTo>
                <a:lnTo>
                  <a:pt x="5410200" y="2146300"/>
                </a:lnTo>
                <a:lnTo>
                  <a:pt x="5410200" y="2159000"/>
                </a:lnTo>
                <a:lnTo>
                  <a:pt x="5410200" y="2171700"/>
                </a:lnTo>
                <a:lnTo>
                  <a:pt x="5410200" y="2184400"/>
                </a:lnTo>
                <a:lnTo>
                  <a:pt x="5410200" y="2197100"/>
                </a:lnTo>
                <a:lnTo>
                  <a:pt x="5410200" y="2209800"/>
                </a:lnTo>
                <a:lnTo>
                  <a:pt x="5410200" y="2222500"/>
                </a:lnTo>
                <a:lnTo>
                  <a:pt x="5410200" y="2235200"/>
                </a:lnTo>
                <a:lnTo>
                  <a:pt x="5410200" y="2247900"/>
                </a:lnTo>
                <a:lnTo>
                  <a:pt x="5410200" y="2260600"/>
                </a:lnTo>
                <a:lnTo>
                  <a:pt x="5410200" y="2273300"/>
                </a:lnTo>
                <a:lnTo>
                  <a:pt x="5410200" y="2286000"/>
                </a:lnTo>
                <a:lnTo>
                  <a:pt x="5410200" y="2298700"/>
                </a:lnTo>
                <a:lnTo>
                  <a:pt x="5410200" y="2311400"/>
                </a:lnTo>
                <a:lnTo>
                  <a:pt x="5410200" y="2324100"/>
                </a:lnTo>
                <a:lnTo>
                  <a:pt x="5410200" y="2336800"/>
                </a:lnTo>
                <a:lnTo>
                  <a:pt x="5410200" y="2349500"/>
                </a:lnTo>
                <a:lnTo>
                  <a:pt x="5410200" y="2362200"/>
                </a:lnTo>
                <a:lnTo>
                  <a:pt x="5410200" y="2374900"/>
                </a:lnTo>
                <a:lnTo>
                  <a:pt x="5410200" y="2387600"/>
                </a:lnTo>
                <a:lnTo>
                  <a:pt x="5410200" y="2400300"/>
                </a:lnTo>
                <a:lnTo>
                  <a:pt x="5410200" y="2413000"/>
                </a:lnTo>
                <a:lnTo>
                  <a:pt x="5410200" y="2425700"/>
                </a:lnTo>
                <a:lnTo>
                  <a:pt x="5410200" y="2438400"/>
                </a:lnTo>
                <a:lnTo>
                  <a:pt x="5410200" y="2451100"/>
                </a:lnTo>
                <a:lnTo>
                  <a:pt x="5410200" y="2463800"/>
                </a:lnTo>
                <a:lnTo>
                  <a:pt x="5410200" y="2476500"/>
                </a:lnTo>
                <a:lnTo>
                  <a:pt x="5410200" y="2489200"/>
                </a:lnTo>
                <a:lnTo>
                  <a:pt x="5410200" y="2501900"/>
                </a:lnTo>
                <a:lnTo>
                  <a:pt x="5410200" y="2514600"/>
                </a:lnTo>
                <a:lnTo>
                  <a:pt x="5410200" y="2527300"/>
                </a:lnTo>
                <a:lnTo>
                  <a:pt x="5410200" y="2540000"/>
                </a:lnTo>
                <a:lnTo>
                  <a:pt x="5410200" y="2552700"/>
                </a:lnTo>
                <a:lnTo>
                  <a:pt x="5410200" y="2565400"/>
                </a:lnTo>
                <a:lnTo>
                  <a:pt x="5410200" y="2578100"/>
                </a:lnTo>
                <a:lnTo>
                  <a:pt x="5410200" y="2590800"/>
                </a:lnTo>
                <a:lnTo>
                  <a:pt x="5410200" y="2603500"/>
                </a:lnTo>
                <a:lnTo>
                  <a:pt x="5410200" y="2616200"/>
                </a:lnTo>
                <a:lnTo>
                  <a:pt x="5410200" y="2628900"/>
                </a:lnTo>
                <a:lnTo>
                  <a:pt x="5410200" y="2641600"/>
                </a:lnTo>
                <a:lnTo>
                  <a:pt x="5410200" y="2654300"/>
                </a:lnTo>
                <a:lnTo>
                  <a:pt x="5410200" y="2667000"/>
                </a:lnTo>
                <a:lnTo>
                  <a:pt x="5410200" y="2679700"/>
                </a:lnTo>
                <a:lnTo>
                  <a:pt x="5410200" y="2692400"/>
                </a:lnTo>
                <a:lnTo>
                  <a:pt x="5410200" y="2705100"/>
                </a:lnTo>
                <a:lnTo>
                  <a:pt x="5410200" y="2717800"/>
                </a:lnTo>
                <a:lnTo>
                  <a:pt x="5410200" y="2730500"/>
                </a:lnTo>
                <a:lnTo>
                  <a:pt x="5410200" y="2743200"/>
                </a:lnTo>
                <a:lnTo>
                  <a:pt x="5410200" y="2755900"/>
                </a:lnTo>
                <a:lnTo>
                  <a:pt x="5410200" y="2768600"/>
                </a:lnTo>
                <a:lnTo>
                  <a:pt x="5410200" y="2781300"/>
                </a:lnTo>
                <a:lnTo>
                  <a:pt x="5410200" y="2794000"/>
                </a:lnTo>
                <a:lnTo>
                  <a:pt x="5410200" y="2806700"/>
                </a:lnTo>
                <a:lnTo>
                  <a:pt x="5410200" y="2819400"/>
                </a:lnTo>
                <a:lnTo>
                  <a:pt x="5410200" y="2832100"/>
                </a:lnTo>
                <a:lnTo>
                  <a:pt x="5410200" y="2844800"/>
                </a:lnTo>
                <a:lnTo>
                  <a:pt x="5410200" y="2857500"/>
                </a:lnTo>
                <a:lnTo>
                  <a:pt x="5410200" y="2870200"/>
                </a:lnTo>
                <a:lnTo>
                  <a:pt x="5410200" y="2882900"/>
                </a:lnTo>
                <a:lnTo>
                  <a:pt x="5410200" y="2895600"/>
                </a:lnTo>
                <a:lnTo>
                  <a:pt x="5410200" y="2908300"/>
                </a:lnTo>
                <a:lnTo>
                  <a:pt x="5410200" y="2921000"/>
                </a:lnTo>
                <a:lnTo>
                  <a:pt x="5410200" y="2933700"/>
                </a:lnTo>
                <a:lnTo>
                  <a:pt x="5410200" y="2946400"/>
                </a:lnTo>
                <a:lnTo>
                  <a:pt x="5410200" y="2959100"/>
                </a:lnTo>
                <a:lnTo>
                  <a:pt x="5410200" y="2971800"/>
                </a:lnTo>
                <a:lnTo>
                  <a:pt x="5410200" y="2984500"/>
                </a:lnTo>
                <a:lnTo>
                  <a:pt x="5410200" y="2997200"/>
                </a:lnTo>
                <a:lnTo>
                  <a:pt x="5410200" y="3009900"/>
                </a:lnTo>
                <a:lnTo>
                  <a:pt x="5410200" y="3022600"/>
                </a:lnTo>
                <a:lnTo>
                  <a:pt x="5410200" y="3035300"/>
                </a:lnTo>
                <a:lnTo>
                  <a:pt x="5410200" y="3048000"/>
                </a:lnTo>
                <a:lnTo>
                  <a:pt x="5410200" y="3060700"/>
                </a:lnTo>
                <a:lnTo>
                  <a:pt x="5410200" y="3073400"/>
                </a:lnTo>
                <a:lnTo>
                  <a:pt x="5410200" y="3086100"/>
                </a:lnTo>
                <a:lnTo>
                  <a:pt x="5410200" y="3098800"/>
                </a:lnTo>
                <a:lnTo>
                  <a:pt x="5410200" y="3111500"/>
                </a:lnTo>
                <a:lnTo>
                  <a:pt x="5410200" y="3124200"/>
                </a:lnTo>
                <a:lnTo>
                  <a:pt x="5410200" y="3136900"/>
                </a:lnTo>
                <a:lnTo>
                  <a:pt x="5410200" y="3149600"/>
                </a:lnTo>
                <a:lnTo>
                  <a:pt x="5410200" y="3162300"/>
                </a:lnTo>
                <a:lnTo>
                  <a:pt x="5410200" y="3175000"/>
                </a:lnTo>
                <a:lnTo>
                  <a:pt x="5410200" y="3187700"/>
                </a:lnTo>
                <a:lnTo>
                  <a:pt x="5410200" y="3200400"/>
                </a:lnTo>
                <a:lnTo>
                  <a:pt x="5410200" y="3213100"/>
                </a:lnTo>
                <a:lnTo>
                  <a:pt x="5410200" y="3225800"/>
                </a:lnTo>
                <a:lnTo>
                  <a:pt x="5410200" y="3238500"/>
                </a:lnTo>
                <a:lnTo>
                  <a:pt x="5410200" y="3251200"/>
                </a:lnTo>
                <a:lnTo>
                  <a:pt x="5410200" y="3263900"/>
                </a:lnTo>
                <a:lnTo>
                  <a:pt x="5410200" y="3276600"/>
                </a:lnTo>
                <a:lnTo>
                  <a:pt x="5410200" y="3289300"/>
                </a:lnTo>
                <a:lnTo>
                  <a:pt x="5410200" y="3302000"/>
                </a:lnTo>
                <a:lnTo>
                  <a:pt x="5410200" y="3314700"/>
                </a:lnTo>
                <a:lnTo>
                  <a:pt x="5410200" y="3327400"/>
                </a:lnTo>
                <a:lnTo>
                  <a:pt x="5410200" y="3340100"/>
                </a:lnTo>
                <a:lnTo>
                  <a:pt x="5410200" y="3352800"/>
                </a:lnTo>
                <a:lnTo>
                  <a:pt x="5410200" y="3365500"/>
                </a:lnTo>
                <a:lnTo>
                  <a:pt x="5410200" y="3378200"/>
                </a:lnTo>
                <a:lnTo>
                  <a:pt x="5410200" y="3390900"/>
                </a:lnTo>
                <a:lnTo>
                  <a:pt x="5410200" y="3403600"/>
                </a:lnTo>
                <a:lnTo>
                  <a:pt x="5410200" y="3416300"/>
                </a:lnTo>
                <a:lnTo>
                  <a:pt x="5410200" y="3429000"/>
                </a:lnTo>
                <a:lnTo>
                  <a:pt x="5410200" y="3441700"/>
                </a:lnTo>
                <a:lnTo>
                  <a:pt x="5410200" y="3454400"/>
                </a:lnTo>
                <a:lnTo>
                  <a:pt x="5410200" y="3467100"/>
                </a:lnTo>
                <a:lnTo>
                  <a:pt x="5410200" y="3479800"/>
                </a:lnTo>
                <a:lnTo>
                  <a:pt x="5410200" y="3492500"/>
                </a:lnTo>
                <a:lnTo>
                  <a:pt x="5410200" y="3505200"/>
                </a:lnTo>
                <a:lnTo>
                  <a:pt x="5410200" y="3517900"/>
                </a:lnTo>
                <a:lnTo>
                  <a:pt x="5410200" y="3530600"/>
                </a:lnTo>
                <a:lnTo>
                  <a:pt x="5410200" y="3543300"/>
                </a:lnTo>
                <a:lnTo>
                  <a:pt x="5410200" y="3556000"/>
                </a:lnTo>
                <a:lnTo>
                  <a:pt x="5410200" y="3568700"/>
                </a:lnTo>
                <a:lnTo>
                  <a:pt x="5410200" y="3581400"/>
                </a:lnTo>
                <a:lnTo>
                  <a:pt x="5410200" y="3594100"/>
                </a:lnTo>
                <a:lnTo>
                  <a:pt x="5410200" y="3606800"/>
                </a:lnTo>
                <a:lnTo>
                  <a:pt x="5410200" y="3619500"/>
                </a:lnTo>
                <a:lnTo>
                  <a:pt x="5410200" y="3632200"/>
                </a:lnTo>
                <a:lnTo>
                  <a:pt x="5410200" y="3644900"/>
                </a:lnTo>
                <a:lnTo>
                  <a:pt x="5410200" y="3657600"/>
                </a:lnTo>
                <a:lnTo>
                  <a:pt x="5410200" y="3670300"/>
                </a:lnTo>
                <a:lnTo>
                  <a:pt x="5410200" y="3683000"/>
                </a:lnTo>
                <a:lnTo>
                  <a:pt x="5410200" y="3695700"/>
                </a:lnTo>
                <a:lnTo>
                  <a:pt x="5410200" y="3708400"/>
                </a:lnTo>
                <a:lnTo>
                  <a:pt x="5410200" y="3721100"/>
                </a:lnTo>
                <a:lnTo>
                  <a:pt x="5410200" y="3733800"/>
                </a:lnTo>
                <a:lnTo>
                  <a:pt x="5410200" y="3746500"/>
                </a:lnTo>
                <a:lnTo>
                  <a:pt x="5410200" y="3759200"/>
                </a:lnTo>
                <a:lnTo>
                  <a:pt x="5410200" y="3771900"/>
                </a:lnTo>
                <a:lnTo>
                  <a:pt x="5410200" y="3784600"/>
                </a:lnTo>
                <a:lnTo>
                  <a:pt x="5410200" y="3797300"/>
                </a:lnTo>
                <a:lnTo>
                  <a:pt x="5410200" y="3810000"/>
                </a:lnTo>
                <a:lnTo>
                  <a:pt x="5410200" y="3822700"/>
                </a:lnTo>
                <a:lnTo>
                  <a:pt x="5410200" y="3835400"/>
                </a:lnTo>
                <a:lnTo>
                  <a:pt x="5410200" y="3848100"/>
                </a:lnTo>
                <a:lnTo>
                  <a:pt x="5410200" y="3860800"/>
                </a:lnTo>
                <a:lnTo>
                  <a:pt x="5410200" y="3873500"/>
                </a:lnTo>
                <a:lnTo>
                  <a:pt x="5410200" y="3886200"/>
                </a:lnTo>
                <a:lnTo>
                  <a:pt x="5410200" y="3898900"/>
                </a:lnTo>
                <a:lnTo>
                  <a:pt x="5410200" y="3911600"/>
                </a:lnTo>
                <a:lnTo>
                  <a:pt x="5410200" y="3924300"/>
                </a:lnTo>
                <a:lnTo>
                  <a:pt x="5410200" y="3937000"/>
                </a:lnTo>
                <a:lnTo>
                  <a:pt x="5410200" y="3949700"/>
                </a:lnTo>
                <a:lnTo>
                  <a:pt x="5410200" y="3962400"/>
                </a:lnTo>
                <a:lnTo>
                  <a:pt x="5410200" y="3975100"/>
                </a:lnTo>
                <a:lnTo>
                  <a:pt x="5410200" y="3987800"/>
                </a:lnTo>
                <a:lnTo>
                  <a:pt x="5410200" y="4000500"/>
                </a:lnTo>
                <a:lnTo>
                  <a:pt x="5410200" y="4013200"/>
                </a:lnTo>
                <a:lnTo>
                  <a:pt x="5410200" y="4025900"/>
                </a:lnTo>
                <a:lnTo>
                  <a:pt x="5410200" y="4038600"/>
                </a:lnTo>
                <a:lnTo>
                  <a:pt x="5410200" y="4051300"/>
                </a:lnTo>
                <a:lnTo>
                  <a:pt x="5410200" y="4064000"/>
                </a:lnTo>
                <a:lnTo>
                  <a:pt x="5410200" y="4076700"/>
                </a:lnTo>
                <a:lnTo>
                  <a:pt x="5410200" y="4089400"/>
                </a:lnTo>
                <a:lnTo>
                  <a:pt x="5410200" y="4102100"/>
                </a:lnTo>
                <a:lnTo>
                  <a:pt x="5410200" y="4114800"/>
                </a:lnTo>
                <a:lnTo>
                  <a:pt x="5410200" y="4127500"/>
                </a:lnTo>
                <a:lnTo>
                  <a:pt x="5410200" y="4140200"/>
                </a:lnTo>
                <a:lnTo>
                  <a:pt x="5410200" y="4152900"/>
                </a:lnTo>
                <a:lnTo>
                  <a:pt x="5410200" y="4165600"/>
                </a:lnTo>
                <a:lnTo>
                  <a:pt x="5410200" y="4178300"/>
                </a:lnTo>
                <a:lnTo>
                  <a:pt x="5410200" y="4191000"/>
                </a:lnTo>
                <a:lnTo>
                  <a:pt x="5410200" y="4203700"/>
                </a:lnTo>
                <a:lnTo>
                  <a:pt x="5410200" y="4216400"/>
                </a:lnTo>
                <a:lnTo>
                  <a:pt x="5410200" y="4229100"/>
                </a:lnTo>
                <a:lnTo>
                  <a:pt x="5410200" y="4241800"/>
                </a:lnTo>
                <a:lnTo>
                  <a:pt x="5410200" y="4254500"/>
                </a:lnTo>
                <a:lnTo>
                  <a:pt x="5410200" y="4267200"/>
                </a:lnTo>
                <a:lnTo>
                  <a:pt x="5410200" y="4279900"/>
                </a:lnTo>
                <a:lnTo>
                  <a:pt x="5410200" y="4292600"/>
                </a:lnTo>
                <a:lnTo>
                  <a:pt x="5410200" y="4305300"/>
                </a:lnTo>
                <a:lnTo>
                  <a:pt x="5410200" y="4318000"/>
                </a:lnTo>
                <a:lnTo>
                  <a:pt x="5410200" y="4330700"/>
                </a:lnTo>
                <a:lnTo>
                  <a:pt x="5410200" y="4343400"/>
                </a:lnTo>
                <a:lnTo>
                  <a:pt x="5410200" y="4356100"/>
                </a:lnTo>
                <a:lnTo>
                  <a:pt x="5410200" y="4368800"/>
                </a:lnTo>
                <a:lnTo>
                  <a:pt x="5410200" y="4381500"/>
                </a:lnTo>
                <a:lnTo>
                  <a:pt x="5410200" y="4394200"/>
                </a:lnTo>
                <a:lnTo>
                  <a:pt x="5410200" y="4406900"/>
                </a:lnTo>
                <a:lnTo>
                  <a:pt x="5410200" y="4419600"/>
                </a:lnTo>
                <a:lnTo>
                  <a:pt x="5410200" y="4432300"/>
                </a:lnTo>
                <a:lnTo>
                  <a:pt x="5410200" y="4445000"/>
                </a:lnTo>
                <a:lnTo>
                  <a:pt x="5410200" y="4457700"/>
                </a:lnTo>
                <a:lnTo>
                  <a:pt x="5410200" y="4470400"/>
                </a:lnTo>
                <a:lnTo>
                  <a:pt x="5410200" y="4483100"/>
                </a:lnTo>
                <a:lnTo>
                  <a:pt x="5410200" y="4495800"/>
                </a:lnTo>
                <a:lnTo>
                  <a:pt x="5410200" y="4508500"/>
                </a:lnTo>
                <a:lnTo>
                  <a:pt x="5410200" y="4521200"/>
                </a:lnTo>
                <a:lnTo>
                  <a:pt x="5410200" y="4533900"/>
                </a:lnTo>
                <a:lnTo>
                  <a:pt x="5410200" y="4546600"/>
                </a:lnTo>
                <a:lnTo>
                  <a:pt x="5410200" y="4559300"/>
                </a:lnTo>
                <a:lnTo>
                  <a:pt x="5410200" y="4559300"/>
                </a:lnTo>
                <a:lnTo>
                  <a:pt x="5410200" y="4572000"/>
                </a:lnTo>
                <a:lnTo>
                  <a:pt x="5410200" y="4584700"/>
                </a:lnTo>
                <a:lnTo>
                  <a:pt x="5410200" y="4597400"/>
                </a:lnTo>
                <a:lnTo>
                  <a:pt x="5410200" y="4610100"/>
                </a:lnTo>
                <a:lnTo>
                  <a:pt x="5410200" y="4622800"/>
                </a:lnTo>
                <a:lnTo>
                  <a:pt x="5410200" y="4635500"/>
                </a:lnTo>
                <a:lnTo>
                  <a:pt x="5410200" y="4648200"/>
                </a:lnTo>
                <a:lnTo>
                  <a:pt x="5410200" y="4660900"/>
                </a:lnTo>
                <a:lnTo>
                  <a:pt x="5410200" y="4673600"/>
                </a:lnTo>
                <a:lnTo>
                  <a:pt x="5410200" y="4686300"/>
                </a:lnTo>
                <a:lnTo>
                  <a:pt x="5410200" y="4699000"/>
                </a:lnTo>
                <a:lnTo>
                  <a:pt x="5410200" y="4711700"/>
                </a:lnTo>
                <a:lnTo>
                  <a:pt x="5410200" y="4724400"/>
                </a:lnTo>
                <a:lnTo>
                  <a:pt x="5410200" y="4737100"/>
                </a:lnTo>
                <a:lnTo>
                  <a:pt x="5410200" y="4749800"/>
                </a:lnTo>
                <a:lnTo>
                  <a:pt x="5410200" y="4762500"/>
                </a:lnTo>
                <a:lnTo>
                  <a:pt x="5410200" y="4775200"/>
                </a:lnTo>
                <a:lnTo>
                  <a:pt x="5410200" y="4787900"/>
                </a:lnTo>
                <a:lnTo>
                  <a:pt x="5410200" y="4800600"/>
                </a:lnTo>
                <a:lnTo>
                  <a:pt x="5410200" y="4813300"/>
                </a:lnTo>
                <a:lnTo>
                  <a:pt x="5410200" y="4826000"/>
                </a:lnTo>
                <a:lnTo>
                  <a:pt x="5410200" y="4838700"/>
                </a:lnTo>
                <a:lnTo>
                  <a:pt x="5410200" y="4851400"/>
                </a:lnTo>
                <a:lnTo>
                  <a:pt x="5410200" y="4864100"/>
                </a:lnTo>
                <a:lnTo>
                  <a:pt x="5410200" y="4876800"/>
                </a:lnTo>
                <a:lnTo>
                  <a:pt x="5410200" y="4889500"/>
                </a:lnTo>
                <a:lnTo>
                  <a:pt x="5410200" y="4902200"/>
                </a:lnTo>
                <a:lnTo>
                  <a:pt x="5410200" y="4914900"/>
                </a:lnTo>
                <a:lnTo>
                  <a:pt x="5410200" y="4927600"/>
                </a:lnTo>
                <a:lnTo>
                  <a:pt x="5410200" y="4940300"/>
                </a:lnTo>
                <a:lnTo>
                  <a:pt x="5410200" y="4953000"/>
                </a:lnTo>
                <a:lnTo>
                  <a:pt x="5410200" y="4965700"/>
                </a:lnTo>
                <a:lnTo>
                  <a:pt x="5410200" y="4978400"/>
                </a:lnTo>
                <a:lnTo>
                  <a:pt x="5410200" y="4991100"/>
                </a:lnTo>
                <a:lnTo>
                  <a:pt x="5410200" y="5003800"/>
                </a:lnTo>
                <a:lnTo>
                  <a:pt x="5410200" y="5016500"/>
                </a:lnTo>
                <a:lnTo>
                  <a:pt x="5410200" y="5029200"/>
                </a:lnTo>
                <a:lnTo>
                  <a:pt x="5410200" y="5041900"/>
                </a:lnTo>
                <a:lnTo>
                  <a:pt x="5410200" y="5054600"/>
                </a:lnTo>
                <a:lnTo>
                  <a:pt x="5410200" y="5067300"/>
                </a:lnTo>
                <a:lnTo>
                  <a:pt x="5410200" y="5080000"/>
                </a:lnTo>
                <a:lnTo>
                  <a:pt x="5410200" y="5092700"/>
                </a:lnTo>
                <a:lnTo>
                  <a:pt x="5410200" y="5105400"/>
                </a:lnTo>
                <a:lnTo>
                  <a:pt x="5410200" y="5118100"/>
                </a:lnTo>
                <a:lnTo>
                  <a:pt x="5410200" y="5130800"/>
                </a:lnTo>
                <a:lnTo>
                  <a:pt x="5410200" y="5143500"/>
                </a:lnTo>
                <a:lnTo>
                  <a:pt x="5410200" y="5156200"/>
                </a:lnTo>
                <a:lnTo>
                  <a:pt x="5410200" y="5168900"/>
                </a:lnTo>
                <a:lnTo>
                  <a:pt x="5410200" y="5181600"/>
                </a:lnTo>
                <a:lnTo>
                  <a:pt x="5410200" y="5194300"/>
                </a:lnTo>
                <a:lnTo>
                  <a:pt x="5410200" y="5207000"/>
                </a:lnTo>
                <a:lnTo>
                  <a:pt x="5410200" y="5219700"/>
                </a:lnTo>
                <a:lnTo>
                  <a:pt x="5410200" y="5232400"/>
                </a:lnTo>
                <a:lnTo>
                  <a:pt x="5410200" y="5245100"/>
                </a:lnTo>
                <a:lnTo>
                  <a:pt x="5410200" y="5257800"/>
                </a:lnTo>
                <a:lnTo>
                  <a:pt x="5410200" y="5270500"/>
                </a:lnTo>
                <a:lnTo>
                  <a:pt x="5410200" y="5283200"/>
                </a:lnTo>
                <a:lnTo>
                  <a:pt x="5410200" y="5295900"/>
                </a:lnTo>
                <a:lnTo>
                  <a:pt x="5410200" y="5308600"/>
                </a:lnTo>
                <a:lnTo>
                  <a:pt x="5410200" y="5321300"/>
                </a:lnTo>
                <a:lnTo>
                  <a:pt x="5410200" y="5334000"/>
                </a:lnTo>
                <a:lnTo>
                  <a:pt x="5410200" y="5346700"/>
                </a:lnTo>
                <a:lnTo>
                  <a:pt x="5410200" y="5359400"/>
                </a:lnTo>
                <a:lnTo>
                  <a:pt x="5410200" y="5372100"/>
                </a:lnTo>
                <a:lnTo>
                  <a:pt x="5410200" y="5384800"/>
                </a:lnTo>
                <a:lnTo>
                  <a:pt x="5410200" y="5397500"/>
                </a:lnTo>
                <a:lnTo>
                  <a:pt x="5410200" y="5410200"/>
                </a:lnTo>
                <a:lnTo>
                  <a:pt x="5410200" y="5422900"/>
                </a:lnTo>
                <a:lnTo>
                  <a:pt x="5410200" y="5435600"/>
                </a:lnTo>
                <a:lnTo>
                  <a:pt x="5410200" y="5448300"/>
                </a:lnTo>
                <a:lnTo>
                  <a:pt x="5410200" y="5461000"/>
                </a:lnTo>
                <a:lnTo>
                  <a:pt x="5410200" y="5473700"/>
                </a:lnTo>
                <a:lnTo>
                  <a:pt x="5410200" y="5486400"/>
                </a:lnTo>
                <a:lnTo>
                  <a:pt x="5410200" y="5499100"/>
                </a:lnTo>
                <a:lnTo>
                  <a:pt x="5410200" y="5511800"/>
                </a:lnTo>
                <a:lnTo>
                  <a:pt x="5410200" y="5524500"/>
                </a:lnTo>
                <a:lnTo>
                  <a:pt x="5410200" y="5537200"/>
                </a:lnTo>
                <a:lnTo>
                  <a:pt x="5410200" y="5549900"/>
                </a:lnTo>
                <a:lnTo>
                  <a:pt x="5410200" y="5562600"/>
                </a:lnTo>
                <a:lnTo>
                  <a:pt x="5410200" y="5575300"/>
                </a:lnTo>
                <a:lnTo>
                  <a:pt x="5410200" y="5588000"/>
                </a:lnTo>
                <a:lnTo>
                  <a:pt x="5410200" y="5600700"/>
                </a:lnTo>
                <a:lnTo>
                  <a:pt x="5410200" y="5613400"/>
                </a:lnTo>
                <a:lnTo>
                  <a:pt x="5410200" y="5626100"/>
                </a:lnTo>
                <a:lnTo>
                  <a:pt x="5410200" y="5638800"/>
                </a:lnTo>
                <a:lnTo>
                  <a:pt x="5410200" y="5651500"/>
                </a:lnTo>
                <a:lnTo>
                  <a:pt x="5410200" y="5664200"/>
                </a:lnTo>
                <a:lnTo>
                  <a:pt x="5410200" y="5676900"/>
                </a:lnTo>
                <a:lnTo>
                  <a:pt x="5410200" y="5689600"/>
                </a:lnTo>
                <a:lnTo>
                  <a:pt x="5410200" y="5702300"/>
                </a:lnTo>
                <a:lnTo>
                  <a:pt x="5410200" y="5715000"/>
                </a:lnTo>
                <a:lnTo>
                  <a:pt x="5410200" y="5727700"/>
                </a:lnTo>
                <a:lnTo>
                  <a:pt x="5410200" y="5740400"/>
                </a:lnTo>
                <a:lnTo>
                  <a:pt x="5410200" y="5753100"/>
                </a:lnTo>
                <a:lnTo>
                  <a:pt x="5410200" y="5765800"/>
                </a:lnTo>
                <a:lnTo>
                  <a:pt x="5410200" y="5778500"/>
                </a:lnTo>
                <a:lnTo>
                  <a:pt x="5410200" y="5791200"/>
                </a:lnTo>
                <a:lnTo>
                  <a:pt x="5410200" y="5803900"/>
                </a:lnTo>
                <a:lnTo>
                  <a:pt x="5410200" y="5816600"/>
                </a:lnTo>
                <a:lnTo>
                  <a:pt x="5410200" y="5829300"/>
                </a:lnTo>
                <a:lnTo>
                  <a:pt x="5410200" y="5842000"/>
                </a:lnTo>
                <a:lnTo>
                  <a:pt x="5410200" y="5854700"/>
                </a:lnTo>
                <a:lnTo>
                  <a:pt x="5410200" y="5867400"/>
                </a:lnTo>
                <a:lnTo>
                  <a:pt x="5410200" y="5880100"/>
                </a:lnTo>
                <a:lnTo>
                  <a:pt x="5410200" y="5892800"/>
                </a:lnTo>
                <a:lnTo>
                  <a:pt x="5410200" y="5905500"/>
                </a:lnTo>
                <a:lnTo>
                  <a:pt x="5410200" y="5918200"/>
                </a:lnTo>
                <a:lnTo>
                  <a:pt x="5410200" y="5930900"/>
                </a:lnTo>
                <a:lnTo>
                  <a:pt x="5410200" y="5943600"/>
                </a:lnTo>
                <a:lnTo>
                  <a:pt x="5410200" y="5956300"/>
                </a:lnTo>
                <a:lnTo>
                  <a:pt x="5410200" y="5969000"/>
                </a:lnTo>
                <a:lnTo>
                  <a:pt x="5410200" y="5981700"/>
                </a:lnTo>
                <a:lnTo>
                  <a:pt x="5410200" y="5994400"/>
                </a:lnTo>
                <a:lnTo>
                  <a:pt x="5410200" y="6007100"/>
                </a:lnTo>
                <a:lnTo>
                  <a:pt x="5410200" y="6019800"/>
                </a:lnTo>
                <a:lnTo>
                  <a:pt x="5410200" y="6032500"/>
                </a:lnTo>
                <a:lnTo>
                  <a:pt x="5410200" y="6045200"/>
                </a:lnTo>
                <a:lnTo>
                  <a:pt x="5410200" y="6057900"/>
                </a:lnTo>
                <a:lnTo>
                  <a:pt x="5410200" y="6070600"/>
                </a:lnTo>
                <a:lnTo>
                  <a:pt x="5410200" y="6083300"/>
                </a:lnTo>
                <a:lnTo>
                  <a:pt x="5410200" y="6096000"/>
                </a:lnTo>
                <a:lnTo>
                  <a:pt x="5410200" y="6108700"/>
                </a:lnTo>
                <a:lnTo>
                  <a:pt x="5410200" y="6121400"/>
                </a:lnTo>
                <a:lnTo>
                  <a:pt x="5410200" y="6134100"/>
                </a:lnTo>
                <a:lnTo>
                  <a:pt x="5410200" y="6146800"/>
                </a:lnTo>
                <a:lnTo>
                  <a:pt x="5410200" y="6159500"/>
                </a:lnTo>
                <a:lnTo>
                  <a:pt x="5410200" y="6172200"/>
                </a:lnTo>
                <a:lnTo>
                  <a:pt x="5410200" y="6184900"/>
                </a:lnTo>
                <a:lnTo>
                  <a:pt x="5410200" y="6197600"/>
                </a:lnTo>
                <a:lnTo>
                  <a:pt x="5410200" y="6210300"/>
                </a:lnTo>
                <a:lnTo>
                  <a:pt x="5410200" y="6223000"/>
                </a:lnTo>
                <a:lnTo>
                  <a:pt x="5410200" y="6235700"/>
                </a:lnTo>
                <a:lnTo>
                  <a:pt x="5410200" y="6248400"/>
                </a:lnTo>
                <a:lnTo>
                  <a:pt x="5410200" y="6261100"/>
                </a:lnTo>
                <a:lnTo>
                  <a:pt x="5410200" y="6273800"/>
                </a:lnTo>
                <a:lnTo>
                  <a:pt x="5410200" y="6286500"/>
                </a:lnTo>
                <a:lnTo>
                  <a:pt x="5410200" y="6299200"/>
                </a:lnTo>
                <a:lnTo>
                  <a:pt x="5410200" y="6311900"/>
                </a:lnTo>
                <a:lnTo>
                  <a:pt x="5410200" y="6324600"/>
                </a:lnTo>
                <a:lnTo>
                  <a:pt x="5410200" y="6337300"/>
                </a:lnTo>
                <a:lnTo>
                  <a:pt x="5410200" y="6350000"/>
                </a:lnTo>
                <a:lnTo>
                  <a:pt x="5410200" y="6362700"/>
                </a:lnTo>
                <a:lnTo>
                  <a:pt x="5410200" y="6375400"/>
                </a:lnTo>
                <a:lnTo>
                  <a:pt x="5410200" y="6388100"/>
                </a:lnTo>
                <a:lnTo>
                  <a:pt x="5410200" y="6400800"/>
                </a:lnTo>
                <a:lnTo>
                  <a:pt x="5410200" y="6413500"/>
                </a:lnTo>
                <a:lnTo>
                  <a:pt x="5410200" y="6426200"/>
                </a:lnTo>
                <a:lnTo>
                  <a:pt x="5410200" y="6438900"/>
                </a:lnTo>
                <a:lnTo>
                  <a:pt x="5410200" y="6451600"/>
                </a:lnTo>
                <a:lnTo>
                  <a:pt x="5410200" y="6464300"/>
                </a:lnTo>
                <a:lnTo>
                  <a:pt x="5410200" y="6477000"/>
                </a:lnTo>
                <a:lnTo>
                  <a:pt x="5410200" y="6489700"/>
                </a:lnTo>
                <a:lnTo>
                  <a:pt x="5410200" y="6502400"/>
                </a:lnTo>
                <a:lnTo>
                  <a:pt x="5410200" y="6515100"/>
                </a:lnTo>
                <a:lnTo>
                  <a:pt x="5410200" y="6527800"/>
                </a:lnTo>
                <a:lnTo>
                  <a:pt x="5410200" y="6540500"/>
                </a:lnTo>
                <a:lnTo>
                  <a:pt x="5410200" y="6553200"/>
                </a:lnTo>
                <a:lnTo>
                  <a:pt x="5410200" y="6565900"/>
                </a:lnTo>
                <a:lnTo>
                  <a:pt x="5410200" y="6578600"/>
                </a:lnTo>
                <a:lnTo>
                  <a:pt x="5410200" y="6591300"/>
                </a:lnTo>
                <a:lnTo>
                  <a:pt x="5410200" y="6604000"/>
                </a:lnTo>
                <a:lnTo>
                  <a:pt x="5410200" y="6616700"/>
                </a:lnTo>
                <a:lnTo>
                  <a:pt x="5410200" y="6629400"/>
                </a:lnTo>
                <a:lnTo>
                  <a:pt x="5410200" y="6642100"/>
                </a:lnTo>
                <a:lnTo>
                  <a:pt x="5410200" y="6654800"/>
                </a:lnTo>
                <a:lnTo>
                  <a:pt x="5410200" y="6667500"/>
                </a:lnTo>
                <a:lnTo>
                  <a:pt x="5410200" y="6680200"/>
                </a:lnTo>
                <a:lnTo>
                  <a:pt x="5410200" y="6692900"/>
                </a:lnTo>
                <a:lnTo>
                  <a:pt x="5410200" y="6705600"/>
                </a:lnTo>
                <a:lnTo>
                  <a:pt x="5410200" y="6718300"/>
                </a:lnTo>
                <a:lnTo>
                  <a:pt x="5410200" y="6731000"/>
                </a:lnTo>
                <a:lnTo>
                  <a:pt x="5410200" y="6743700"/>
                </a:lnTo>
                <a:lnTo>
                  <a:pt x="5410200" y="6756400"/>
                </a:lnTo>
                <a:lnTo>
                  <a:pt x="5410200" y="6769100"/>
                </a:lnTo>
                <a:lnTo>
                  <a:pt x="5410200" y="6781800"/>
                </a:lnTo>
                <a:lnTo>
                  <a:pt x="5410200" y="6794500"/>
                </a:lnTo>
                <a:lnTo>
                  <a:pt x="5410200" y="6807200"/>
                </a:lnTo>
                <a:lnTo>
                  <a:pt x="5410200" y="6819900"/>
                </a:lnTo>
                <a:lnTo>
                  <a:pt x="5410200" y="6832600"/>
                </a:lnTo>
                <a:lnTo>
                  <a:pt x="5410200" y="6845300"/>
                </a:lnTo>
                <a:lnTo>
                  <a:pt x="5410200" y="6858000"/>
                </a:lnTo>
                <a:lnTo>
                  <a:pt x="5410200" y="6870700"/>
                </a:lnTo>
                <a:lnTo>
                  <a:pt x="5410200" y="6883400"/>
                </a:lnTo>
                <a:lnTo>
                  <a:pt x="5410200" y="6896100"/>
                </a:lnTo>
                <a:lnTo>
                  <a:pt x="5410200" y="6908800"/>
                </a:lnTo>
                <a:lnTo>
                  <a:pt x="5410200" y="6921500"/>
                </a:lnTo>
                <a:lnTo>
                  <a:pt x="5410200" y="6934200"/>
                </a:lnTo>
                <a:lnTo>
                  <a:pt x="5410200" y="6946900"/>
                </a:lnTo>
                <a:lnTo>
                  <a:pt x="5410200" y="6959600"/>
                </a:lnTo>
                <a:lnTo>
                  <a:pt x="5410200" y="6972300"/>
                </a:lnTo>
                <a:lnTo>
                  <a:pt x="5410200" y="6985000"/>
                </a:lnTo>
                <a:lnTo>
                  <a:pt x="5410200" y="6997700"/>
                </a:lnTo>
                <a:lnTo>
                  <a:pt x="5410200" y="7010400"/>
                </a:lnTo>
                <a:lnTo>
                  <a:pt x="5410200" y="7023100"/>
                </a:lnTo>
                <a:lnTo>
                  <a:pt x="5410200" y="7035800"/>
                </a:lnTo>
                <a:lnTo>
                  <a:pt x="5410200" y="7048500"/>
                </a:lnTo>
                <a:lnTo>
                  <a:pt x="5410200" y="7061200"/>
                </a:lnTo>
                <a:lnTo>
                  <a:pt x="5410200" y="7073900"/>
                </a:lnTo>
                <a:lnTo>
                  <a:pt x="5410200" y="7086600"/>
                </a:lnTo>
                <a:lnTo>
                  <a:pt x="5410200" y="7099300"/>
                </a:lnTo>
                <a:lnTo>
                  <a:pt x="5410200" y="7112000"/>
                </a:lnTo>
                <a:lnTo>
                  <a:pt x="5410200" y="7124700"/>
                </a:lnTo>
                <a:lnTo>
                  <a:pt x="5410200" y="7137400"/>
                </a:lnTo>
                <a:lnTo>
                  <a:pt x="5410200" y="7150100"/>
                </a:lnTo>
                <a:lnTo>
                  <a:pt x="5410200" y="7162800"/>
                </a:lnTo>
                <a:lnTo>
                  <a:pt x="5410200" y="7175500"/>
                </a:lnTo>
                <a:lnTo>
                  <a:pt x="5410200" y="7188200"/>
                </a:lnTo>
                <a:lnTo>
                  <a:pt x="5410200" y="7200900"/>
                </a:lnTo>
                <a:lnTo>
                  <a:pt x="5410200" y="7213600"/>
                </a:lnTo>
                <a:lnTo>
                  <a:pt x="5410200" y="7226300"/>
                </a:lnTo>
                <a:lnTo>
                  <a:pt x="5410200" y="7239000"/>
                </a:lnTo>
                <a:lnTo>
                  <a:pt x="5410200" y="7251700"/>
                </a:lnTo>
                <a:lnTo>
                  <a:pt x="5410200" y="7264400"/>
                </a:lnTo>
                <a:lnTo>
                  <a:pt x="5410200" y="7277100"/>
                </a:lnTo>
                <a:lnTo>
                  <a:pt x="5410200" y="7289800"/>
                </a:lnTo>
                <a:lnTo>
                  <a:pt x="5410200" y="7302500"/>
                </a:lnTo>
                <a:lnTo>
                  <a:pt x="5410200" y="7315200"/>
                </a:lnTo>
                <a:lnTo>
                  <a:pt x="5410200" y="7327900"/>
                </a:lnTo>
                <a:lnTo>
                  <a:pt x="5410200" y="7340600"/>
                </a:lnTo>
                <a:lnTo>
                  <a:pt x="5410200" y="7353300"/>
                </a:lnTo>
                <a:lnTo>
                  <a:pt x="5410200" y="7366000"/>
                </a:lnTo>
                <a:lnTo>
                  <a:pt x="5410200" y="7378700"/>
                </a:lnTo>
                <a:lnTo>
                  <a:pt x="5410200" y="7391400"/>
                </a:lnTo>
                <a:lnTo>
                  <a:pt x="5410200" y="7404100"/>
                </a:lnTo>
                <a:lnTo>
                  <a:pt x="5410200" y="7416800"/>
                </a:lnTo>
                <a:lnTo>
                  <a:pt x="5410200" y="7429500"/>
                </a:lnTo>
                <a:lnTo>
                  <a:pt x="5410200" y="7442200"/>
                </a:lnTo>
                <a:lnTo>
                  <a:pt x="5410200" y="7454900"/>
                </a:lnTo>
                <a:lnTo>
                  <a:pt x="5410200" y="7467600"/>
                </a:lnTo>
                <a:lnTo>
                  <a:pt x="5410200" y="7480300"/>
                </a:lnTo>
                <a:lnTo>
                  <a:pt x="5410200" y="7493000"/>
                </a:lnTo>
                <a:lnTo>
                  <a:pt x="5410200" y="7505700"/>
                </a:lnTo>
                <a:lnTo>
                  <a:pt x="5410200" y="7518400"/>
                </a:lnTo>
                <a:lnTo>
                  <a:pt x="5410200" y="7531100"/>
                </a:lnTo>
                <a:lnTo>
                  <a:pt x="5410200" y="7543800"/>
                </a:lnTo>
                <a:lnTo>
                  <a:pt x="5410200" y="7556500"/>
                </a:lnTo>
                <a:lnTo>
                  <a:pt x="5410200" y="7569200"/>
                </a:lnTo>
                <a:lnTo>
                  <a:pt x="5410200" y="7581900"/>
                </a:lnTo>
                <a:lnTo>
                  <a:pt x="5410200" y="7594600"/>
                </a:lnTo>
                <a:lnTo>
                  <a:pt x="5410200" y="7607300"/>
                </a:lnTo>
                <a:lnTo>
                  <a:pt x="5410200" y="7620000"/>
                </a:lnTo>
                <a:lnTo>
                  <a:pt x="5410200" y="7632700"/>
                </a:lnTo>
                <a:lnTo>
                  <a:pt x="5410200" y="7645400"/>
                </a:lnTo>
                <a:lnTo>
                  <a:pt x="5410200" y="7658100"/>
                </a:lnTo>
                <a:lnTo>
                  <a:pt x="5410200" y="7670800"/>
                </a:lnTo>
                <a:lnTo>
                  <a:pt x="5410200" y="7683500"/>
                </a:lnTo>
                <a:lnTo>
                  <a:pt x="5410200" y="7696200"/>
                </a:lnTo>
                <a:lnTo>
                  <a:pt x="5410200" y="7708900"/>
                </a:lnTo>
                <a:lnTo>
                  <a:pt x="5410200" y="7721600"/>
                </a:lnTo>
                <a:lnTo>
                  <a:pt x="5410200" y="7734300"/>
                </a:lnTo>
                <a:lnTo>
                  <a:pt x="5410200" y="7747000"/>
                </a:lnTo>
                <a:lnTo>
                  <a:pt x="5410200" y="7759700"/>
                </a:lnTo>
                <a:lnTo>
                  <a:pt x="5410200" y="7772400"/>
                </a:lnTo>
                <a:lnTo>
                  <a:pt x="5410200" y="7785100"/>
                </a:lnTo>
                <a:lnTo>
                  <a:pt x="5410200" y="7797800"/>
                </a:lnTo>
                <a:lnTo>
                  <a:pt x="5410200" y="7810500"/>
                </a:lnTo>
                <a:lnTo>
                  <a:pt x="5410200" y="7823200"/>
                </a:lnTo>
                <a:lnTo>
                  <a:pt x="5410200" y="7835900"/>
                </a:lnTo>
                <a:lnTo>
                  <a:pt x="5410200" y="7848600"/>
                </a:lnTo>
                <a:lnTo>
                  <a:pt x="5410200" y="7861300"/>
                </a:lnTo>
                <a:lnTo>
                  <a:pt x="5410200" y="7874000"/>
                </a:lnTo>
                <a:lnTo>
                  <a:pt x="5410200" y="7886700"/>
                </a:lnTo>
                <a:lnTo>
                  <a:pt x="5410200" y="7899400"/>
                </a:lnTo>
                <a:lnTo>
                  <a:pt x="5410200" y="7912100"/>
                </a:lnTo>
                <a:lnTo>
                  <a:pt x="5410200" y="7924800"/>
                </a:lnTo>
                <a:lnTo>
                  <a:pt x="5410200" y="7937500"/>
                </a:lnTo>
                <a:lnTo>
                  <a:pt x="5410200" y="7950200"/>
                </a:lnTo>
                <a:lnTo>
                  <a:pt x="5410200" y="7962900"/>
                </a:lnTo>
                <a:lnTo>
                  <a:pt x="5410200" y="7975600"/>
                </a:lnTo>
                <a:lnTo>
                  <a:pt x="5410200" y="7988300"/>
                </a:lnTo>
                <a:lnTo>
                  <a:pt x="5410200" y="8001000"/>
                </a:lnTo>
                <a:lnTo>
                  <a:pt x="5410200" y="8013700"/>
                </a:lnTo>
                <a:lnTo>
                  <a:pt x="5410200" y="8026400"/>
                </a:lnTo>
                <a:lnTo>
                  <a:pt x="5410200" y="8039100"/>
                </a:lnTo>
                <a:lnTo>
                  <a:pt x="5410200" y="8051800"/>
                </a:lnTo>
                <a:lnTo>
                  <a:pt x="5410200" y="8064500"/>
                </a:lnTo>
                <a:lnTo>
                  <a:pt x="5410200" y="8077200"/>
                </a:lnTo>
                <a:lnTo>
                  <a:pt x="5410200" y="8089900"/>
                </a:lnTo>
                <a:lnTo>
                  <a:pt x="5410200" y="8102600"/>
                </a:lnTo>
                <a:lnTo>
                  <a:pt x="5410200" y="8115300"/>
                </a:lnTo>
                <a:lnTo>
                  <a:pt x="5410200" y="8128000"/>
                </a:lnTo>
                <a:lnTo>
                  <a:pt x="5410200" y="8140700"/>
                </a:lnTo>
                <a:lnTo>
                  <a:pt x="5410200" y="8153400"/>
                </a:lnTo>
                <a:lnTo>
                  <a:pt x="5410200" y="8166100"/>
                </a:lnTo>
                <a:lnTo>
                  <a:pt x="5410200" y="8178800"/>
                </a:lnTo>
                <a:lnTo>
                  <a:pt x="5410200" y="8191500"/>
                </a:lnTo>
                <a:lnTo>
                  <a:pt x="5410200" y="8204200"/>
                </a:lnTo>
                <a:lnTo>
                  <a:pt x="5410200" y="8216900"/>
                </a:lnTo>
                <a:lnTo>
                  <a:pt x="5410200" y="8229600"/>
                </a:lnTo>
                <a:lnTo>
                  <a:pt x="5410200" y="8242300"/>
                </a:lnTo>
                <a:lnTo>
                  <a:pt x="5410200" y="8255000"/>
                </a:lnTo>
                <a:lnTo>
                  <a:pt x="5410200" y="8267700"/>
                </a:lnTo>
                <a:lnTo>
                  <a:pt x="5410200" y="8280400"/>
                </a:lnTo>
                <a:lnTo>
                  <a:pt x="5410200" y="8293100"/>
                </a:lnTo>
                <a:lnTo>
                  <a:pt x="5410200" y="8305800"/>
                </a:lnTo>
                <a:lnTo>
                  <a:pt x="5410200" y="8318500"/>
                </a:lnTo>
                <a:lnTo>
                  <a:pt x="5410200" y="8331200"/>
                </a:lnTo>
                <a:lnTo>
                  <a:pt x="5410200" y="8343900"/>
                </a:lnTo>
                <a:lnTo>
                  <a:pt x="5410200" y="8356600"/>
                </a:lnTo>
                <a:lnTo>
                  <a:pt x="5410200" y="8369300"/>
                </a:lnTo>
                <a:lnTo>
                  <a:pt x="5410200" y="8382000"/>
                </a:lnTo>
                <a:lnTo>
                  <a:pt x="5410200" y="8394700"/>
                </a:lnTo>
                <a:lnTo>
                  <a:pt x="5410200" y="8407400"/>
                </a:lnTo>
                <a:lnTo>
                  <a:pt x="5410200" y="8420100"/>
                </a:lnTo>
                <a:lnTo>
                  <a:pt x="5410200" y="8432800"/>
                </a:lnTo>
                <a:lnTo>
                  <a:pt x="5410200" y="8445500"/>
                </a:lnTo>
                <a:lnTo>
                  <a:pt x="5410200" y="8458200"/>
                </a:lnTo>
                <a:lnTo>
                  <a:pt x="5410200" y="8470900"/>
                </a:lnTo>
                <a:lnTo>
                  <a:pt x="5410200" y="8483600"/>
                </a:lnTo>
                <a:lnTo>
                  <a:pt x="5410200" y="8496300"/>
                </a:lnTo>
                <a:lnTo>
                  <a:pt x="5410200" y="8509000"/>
                </a:lnTo>
                <a:lnTo>
                  <a:pt x="5410200" y="8521700"/>
                </a:lnTo>
                <a:lnTo>
                  <a:pt x="5410200" y="8534400"/>
                </a:lnTo>
                <a:lnTo>
                  <a:pt x="5410200" y="8547100"/>
                </a:lnTo>
                <a:lnTo>
                  <a:pt x="5410200" y="8559800"/>
                </a:lnTo>
                <a:lnTo>
                  <a:pt x="5410200" y="8572500"/>
                </a:lnTo>
                <a:lnTo>
                  <a:pt x="5410200" y="8585200"/>
                </a:lnTo>
                <a:lnTo>
                  <a:pt x="5410200" y="8597900"/>
                </a:lnTo>
                <a:lnTo>
                  <a:pt x="5410200" y="8610600"/>
                </a:lnTo>
                <a:lnTo>
                  <a:pt x="5410200" y="8623300"/>
                </a:lnTo>
                <a:lnTo>
                  <a:pt x="5410200" y="8636000"/>
                </a:lnTo>
                <a:lnTo>
                  <a:pt x="5410200" y="8648700"/>
                </a:lnTo>
                <a:lnTo>
                  <a:pt x="5410200" y="8661400"/>
                </a:lnTo>
                <a:lnTo>
                  <a:pt x="5410200" y="8674100"/>
                </a:lnTo>
                <a:lnTo>
                  <a:pt x="5410200" y="8686800"/>
                </a:lnTo>
                <a:lnTo>
                  <a:pt x="5410200" y="8699500"/>
                </a:lnTo>
                <a:lnTo>
                  <a:pt x="5410200" y="8712200"/>
                </a:lnTo>
                <a:lnTo>
                  <a:pt x="5410200" y="8724900"/>
                </a:lnTo>
                <a:lnTo>
                  <a:pt x="5410200" y="8737600"/>
                </a:lnTo>
                <a:lnTo>
                  <a:pt x="5410200" y="8750300"/>
                </a:lnTo>
                <a:lnTo>
                  <a:pt x="5410200" y="8763000"/>
                </a:lnTo>
                <a:lnTo>
                  <a:pt x="5410200" y="8775700"/>
                </a:lnTo>
                <a:lnTo>
                  <a:pt x="5410200" y="8788400"/>
                </a:lnTo>
                <a:lnTo>
                  <a:pt x="5410200" y="8801100"/>
                </a:lnTo>
                <a:lnTo>
                  <a:pt x="5410200" y="8813800"/>
                </a:lnTo>
                <a:lnTo>
                  <a:pt x="5410200" y="8826500"/>
                </a:lnTo>
                <a:lnTo>
                  <a:pt x="5410200" y="8839200"/>
                </a:lnTo>
                <a:lnTo>
                  <a:pt x="5410200" y="8851900"/>
                </a:lnTo>
                <a:lnTo>
                  <a:pt x="5410200" y="8864600"/>
                </a:lnTo>
                <a:lnTo>
                  <a:pt x="5410200" y="8877300"/>
                </a:lnTo>
                <a:lnTo>
                  <a:pt x="5410200" y="8890000"/>
                </a:lnTo>
                <a:lnTo>
                  <a:pt x="5410200" y="8902700"/>
                </a:lnTo>
                <a:lnTo>
                  <a:pt x="5410200" y="8915400"/>
                </a:lnTo>
                <a:lnTo>
                  <a:pt x="5410200" y="8928100"/>
                </a:lnTo>
                <a:lnTo>
                  <a:pt x="5410200" y="8940800"/>
                </a:lnTo>
                <a:lnTo>
                  <a:pt x="5410200" y="8953500"/>
                </a:lnTo>
                <a:lnTo>
                  <a:pt x="5410200" y="8966200"/>
                </a:lnTo>
                <a:lnTo>
                  <a:pt x="5410200" y="8978900"/>
                </a:lnTo>
                <a:lnTo>
                  <a:pt x="5410200" y="8991600"/>
                </a:lnTo>
                <a:lnTo>
                  <a:pt x="5410200" y="9004300"/>
                </a:lnTo>
                <a:lnTo>
                  <a:pt x="5410200" y="9017000"/>
                </a:lnTo>
                <a:lnTo>
                  <a:pt x="5410200" y="9029700"/>
                </a:lnTo>
                <a:lnTo>
                  <a:pt x="5410200" y="9042400"/>
                </a:lnTo>
                <a:lnTo>
                  <a:pt x="5410200" y="9055100"/>
                </a:lnTo>
                <a:lnTo>
                  <a:pt x="5410200" y="9067800"/>
                </a:lnTo>
                <a:lnTo>
                  <a:pt x="5410200" y="9080500"/>
                </a:lnTo>
                <a:lnTo>
                  <a:pt x="5410200" y="9093200"/>
                </a:lnTo>
                <a:lnTo>
                  <a:pt x="5410200" y="9105900"/>
                </a:lnTo>
                <a:lnTo>
                  <a:pt x="5410200" y="9118600"/>
                </a:lnTo>
                <a:lnTo>
                  <a:pt x="0" y="9131300"/>
                </a:lnTo>
                <a:lnTo>
                  <a:pt x="0" y="9118600"/>
                </a:lnTo>
                <a:lnTo>
                  <a:pt x="0" y="9105900"/>
                </a:lnTo>
                <a:lnTo>
                  <a:pt x="0" y="9093200"/>
                </a:lnTo>
                <a:lnTo>
                  <a:pt x="0" y="9080500"/>
                </a:lnTo>
                <a:lnTo>
                  <a:pt x="0" y="9067800"/>
                </a:lnTo>
                <a:lnTo>
                  <a:pt x="0" y="9055100"/>
                </a:lnTo>
                <a:lnTo>
                  <a:pt x="0" y="9042400"/>
                </a:lnTo>
                <a:lnTo>
                  <a:pt x="0" y="9029700"/>
                </a:lnTo>
                <a:lnTo>
                  <a:pt x="0" y="9017000"/>
                </a:lnTo>
                <a:lnTo>
                  <a:pt x="0" y="9004300"/>
                </a:lnTo>
                <a:lnTo>
                  <a:pt x="0" y="8991600"/>
                </a:lnTo>
                <a:lnTo>
                  <a:pt x="0" y="8978900"/>
                </a:lnTo>
                <a:lnTo>
                  <a:pt x="0" y="8966200"/>
                </a:lnTo>
                <a:lnTo>
                  <a:pt x="0" y="8953500"/>
                </a:lnTo>
                <a:lnTo>
                  <a:pt x="0" y="8940800"/>
                </a:lnTo>
                <a:lnTo>
                  <a:pt x="0" y="8928100"/>
                </a:lnTo>
                <a:lnTo>
                  <a:pt x="0" y="8915400"/>
                </a:lnTo>
                <a:lnTo>
                  <a:pt x="0" y="8902700"/>
                </a:lnTo>
                <a:lnTo>
                  <a:pt x="0" y="8890000"/>
                </a:lnTo>
                <a:lnTo>
                  <a:pt x="0" y="8877300"/>
                </a:lnTo>
                <a:lnTo>
                  <a:pt x="0" y="8864600"/>
                </a:lnTo>
                <a:lnTo>
                  <a:pt x="0" y="8851900"/>
                </a:lnTo>
                <a:lnTo>
                  <a:pt x="0" y="8839200"/>
                </a:lnTo>
                <a:lnTo>
                  <a:pt x="0" y="8826500"/>
                </a:lnTo>
                <a:lnTo>
                  <a:pt x="0" y="8813800"/>
                </a:lnTo>
                <a:lnTo>
                  <a:pt x="0" y="8801100"/>
                </a:lnTo>
                <a:lnTo>
                  <a:pt x="0" y="8788400"/>
                </a:lnTo>
                <a:lnTo>
                  <a:pt x="0" y="8775700"/>
                </a:lnTo>
                <a:lnTo>
                  <a:pt x="0" y="8763000"/>
                </a:lnTo>
                <a:lnTo>
                  <a:pt x="0" y="8750300"/>
                </a:lnTo>
                <a:lnTo>
                  <a:pt x="0" y="8737600"/>
                </a:lnTo>
                <a:lnTo>
                  <a:pt x="0" y="8724900"/>
                </a:lnTo>
                <a:lnTo>
                  <a:pt x="0" y="8712200"/>
                </a:lnTo>
                <a:lnTo>
                  <a:pt x="0" y="8699500"/>
                </a:lnTo>
                <a:lnTo>
                  <a:pt x="0" y="8686800"/>
                </a:lnTo>
                <a:lnTo>
                  <a:pt x="0" y="8674100"/>
                </a:lnTo>
                <a:lnTo>
                  <a:pt x="0" y="8661400"/>
                </a:lnTo>
                <a:lnTo>
                  <a:pt x="0" y="8648700"/>
                </a:lnTo>
                <a:lnTo>
                  <a:pt x="0" y="8636000"/>
                </a:lnTo>
                <a:lnTo>
                  <a:pt x="0" y="8623300"/>
                </a:lnTo>
                <a:lnTo>
                  <a:pt x="0" y="8610600"/>
                </a:lnTo>
                <a:lnTo>
                  <a:pt x="0" y="8597900"/>
                </a:lnTo>
                <a:lnTo>
                  <a:pt x="0" y="8585200"/>
                </a:lnTo>
                <a:lnTo>
                  <a:pt x="0" y="8572500"/>
                </a:lnTo>
                <a:lnTo>
                  <a:pt x="0" y="8559800"/>
                </a:lnTo>
                <a:lnTo>
                  <a:pt x="0" y="8547100"/>
                </a:lnTo>
                <a:lnTo>
                  <a:pt x="0" y="8534400"/>
                </a:lnTo>
                <a:lnTo>
                  <a:pt x="0" y="8521700"/>
                </a:lnTo>
                <a:lnTo>
                  <a:pt x="0" y="8509000"/>
                </a:lnTo>
                <a:lnTo>
                  <a:pt x="0" y="8496300"/>
                </a:lnTo>
                <a:lnTo>
                  <a:pt x="0" y="8483600"/>
                </a:lnTo>
                <a:lnTo>
                  <a:pt x="0" y="8470900"/>
                </a:lnTo>
                <a:lnTo>
                  <a:pt x="0" y="8458200"/>
                </a:lnTo>
                <a:lnTo>
                  <a:pt x="0" y="8445500"/>
                </a:lnTo>
                <a:lnTo>
                  <a:pt x="0" y="8432800"/>
                </a:lnTo>
                <a:lnTo>
                  <a:pt x="0" y="8420100"/>
                </a:lnTo>
                <a:lnTo>
                  <a:pt x="0" y="8407400"/>
                </a:lnTo>
                <a:lnTo>
                  <a:pt x="0" y="8394700"/>
                </a:lnTo>
                <a:lnTo>
                  <a:pt x="0" y="8382000"/>
                </a:lnTo>
                <a:lnTo>
                  <a:pt x="0" y="8369300"/>
                </a:lnTo>
                <a:lnTo>
                  <a:pt x="0" y="8356600"/>
                </a:lnTo>
                <a:lnTo>
                  <a:pt x="0" y="8343900"/>
                </a:lnTo>
                <a:lnTo>
                  <a:pt x="0" y="8331200"/>
                </a:lnTo>
                <a:lnTo>
                  <a:pt x="0" y="8318500"/>
                </a:lnTo>
                <a:lnTo>
                  <a:pt x="0" y="8305800"/>
                </a:lnTo>
                <a:lnTo>
                  <a:pt x="0" y="8293100"/>
                </a:lnTo>
                <a:lnTo>
                  <a:pt x="0" y="8280400"/>
                </a:lnTo>
                <a:lnTo>
                  <a:pt x="0" y="8267700"/>
                </a:lnTo>
                <a:lnTo>
                  <a:pt x="0" y="8255000"/>
                </a:lnTo>
                <a:lnTo>
                  <a:pt x="0" y="8242300"/>
                </a:lnTo>
                <a:lnTo>
                  <a:pt x="0" y="8229600"/>
                </a:lnTo>
                <a:lnTo>
                  <a:pt x="0" y="8216900"/>
                </a:lnTo>
                <a:lnTo>
                  <a:pt x="0" y="8204200"/>
                </a:lnTo>
                <a:lnTo>
                  <a:pt x="0" y="8191500"/>
                </a:lnTo>
                <a:lnTo>
                  <a:pt x="0" y="8178800"/>
                </a:lnTo>
                <a:lnTo>
                  <a:pt x="0" y="8166100"/>
                </a:lnTo>
                <a:lnTo>
                  <a:pt x="0" y="8153400"/>
                </a:lnTo>
                <a:lnTo>
                  <a:pt x="0" y="8140700"/>
                </a:lnTo>
                <a:lnTo>
                  <a:pt x="0" y="8128000"/>
                </a:lnTo>
                <a:lnTo>
                  <a:pt x="0" y="8115300"/>
                </a:lnTo>
                <a:lnTo>
                  <a:pt x="0" y="8102600"/>
                </a:lnTo>
                <a:lnTo>
                  <a:pt x="0" y="8089900"/>
                </a:lnTo>
                <a:lnTo>
                  <a:pt x="0" y="8077200"/>
                </a:lnTo>
                <a:lnTo>
                  <a:pt x="0" y="8064500"/>
                </a:lnTo>
                <a:lnTo>
                  <a:pt x="0" y="8051800"/>
                </a:lnTo>
                <a:lnTo>
                  <a:pt x="0" y="8039100"/>
                </a:lnTo>
                <a:lnTo>
                  <a:pt x="0" y="8026400"/>
                </a:lnTo>
                <a:lnTo>
                  <a:pt x="0" y="8013700"/>
                </a:lnTo>
                <a:lnTo>
                  <a:pt x="0" y="8001000"/>
                </a:lnTo>
                <a:lnTo>
                  <a:pt x="0" y="7988300"/>
                </a:lnTo>
                <a:lnTo>
                  <a:pt x="0" y="7975600"/>
                </a:lnTo>
                <a:lnTo>
                  <a:pt x="0" y="7962900"/>
                </a:lnTo>
                <a:lnTo>
                  <a:pt x="0" y="7950200"/>
                </a:lnTo>
                <a:lnTo>
                  <a:pt x="0" y="7937500"/>
                </a:lnTo>
                <a:lnTo>
                  <a:pt x="0" y="7924800"/>
                </a:lnTo>
                <a:lnTo>
                  <a:pt x="0" y="7912100"/>
                </a:lnTo>
                <a:lnTo>
                  <a:pt x="0" y="7899400"/>
                </a:lnTo>
                <a:lnTo>
                  <a:pt x="0" y="7886700"/>
                </a:lnTo>
                <a:lnTo>
                  <a:pt x="0" y="7874000"/>
                </a:lnTo>
                <a:lnTo>
                  <a:pt x="0" y="7861300"/>
                </a:lnTo>
                <a:lnTo>
                  <a:pt x="0" y="7848600"/>
                </a:lnTo>
                <a:lnTo>
                  <a:pt x="0" y="7835900"/>
                </a:lnTo>
                <a:lnTo>
                  <a:pt x="0" y="7823200"/>
                </a:lnTo>
                <a:lnTo>
                  <a:pt x="0" y="7810500"/>
                </a:lnTo>
                <a:lnTo>
                  <a:pt x="0" y="7797800"/>
                </a:lnTo>
                <a:lnTo>
                  <a:pt x="0" y="7785100"/>
                </a:lnTo>
                <a:lnTo>
                  <a:pt x="0" y="7772400"/>
                </a:lnTo>
                <a:lnTo>
                  <a:pt x="0" y="7759700"/>
                </a:lnTo>
                <a:lnTo>
                  <a:pt x="0" y="7747000"/>
                </a:lnTo>
                <a:lnTo>
                  <a:pt x="0" y="7734300"/>
                </a:lnTo>
                <a:lnTo>
                  <a:pt x="0" y="7721600"/>
                </a:lnTo>
                <a:lnTo>
                  <a:pt x="0" y="7708900"/>
                </a:lnTo>
                <a:lnTo>
                  <a:pt x="0" y="7696200"/>
                </a:lnTo>
                <a:lnTo>
                  <a:pt x="0" y="7683500"/>
                </a:lnTo>
                <a:lnTo>
                  <a:pt x="0" y="7670800"/>
                </a:lnTo>
                <a:lnTo>
                  <a:pt x="0" y="7658100"/>
                </a:lnTo>
                <a:lnTo>
                  <a:pt x="0" y="7645400"/>
                </a:lnTo>
                <a:lnTo>
                  <a:pt x="0" y="7632700"/>
                </a:lnTo>
                <a:lnTo>
                  <a:pt x="0" y="7620000"/>
                </a:lnTo>
                <a:lnTo>
                  <a:pt x="0" y="7607300"/>
                </a:lnTo>
                <a:lnTo>
                  <a:pt x="0" y="7594600"/>
                </a:lnTo>
                <a:lnTo>
                  <a:pt x="0" y="7581900"/>
                </a:lnTo>
                <a:lnTo>
                  <a:pt x="0" y="7569200"/>
                </a:lnTo>
                <a:lnTo>
                  <a:pt x="0" y="7556500"/>
                </a:lnTo>
                <a:lnTo>
                  <a:pt x="0" y="7543800"/>
                </a:lnTo>
                <a:lnTo>
                  <a:pt x="0" y="7531100"/>
                </a:lnTo>
                <a:lnTo>
                  <a:pt x="0" y="7518400"/>
                </a:lnTo>
                <a:lnTo>
                  <a:pt x="0" y="7505700"/>
                </a:lnTo>
                <a:lnTo>
                  <a:pt x="0" y="7493000"/>
                </a:lnTo>
                <a:lnTo>
                  <a:pt x="0" y="7480300"/>
                </a:lnTo>
                <a:lnTo>
                  <a:pt x="0" y="7467600"/>
                </a:lnTo>
                <a:lnTo>
                  <a:pt x="0" y="7454900"/>
                </a:lnTo>
                <a:lnTo>
                  <a:pt x="0" y="7442200"/>
                </a:lnTo>
                <a:lnTo>
                  <a:pt x="0" y="7429500"/>
                </a:lnTo>
                <a:lnTo>
                  <a:pt x="0" y="7416800"/>
                </a:lnTo>
                <a:lnTo>
                  <a:pt x="0" y="7404100"/>
                </a:lnTo>
                <a:lnTo>
                  <a:pt x="0" y="7391400"/>
                </a:lnTo>
                <a:lnTo>
                  <a:pt x="0" y="7378700"/>
                </a:lnTo>
                <a:lnTo>
                  <a:pt x="0" y="7366000"/>
                </a:lnTo>
                <a:lnTo>
                  <a:pt x="0" y="7353300"/>
                </a:lnTo>
                <a:lnTo>
                  <a:pt x="0" y="7340600"/>
                </a:lnTo>
                <a:lnTo>
                  <a:pt x="0" y="7327900"/>
                </a:lnTo>
                <a:lnTo>
                  <a:pt x="0" y="7315200"/>
                </a:lnTo>
                <a:lnTo>
                  <a:pt x="0" y="7302500"/>
                </a:lnTo>
                <a:lnTo>
                  <a:pt x="0" y="7289800"/>
                </a:lnTo>
                <a:lnTo>
                  <a:pt x="0" y="7277100"/>
                </a:lnTo>
                <a:lnTo>
                  <a:pt x="0" y="7264400"/>
                </a:lnTo>
                <a:lnTo>
                  <a:pt x="0" y="7251700"/>
                </a:lnTo>
                <a:lnTo>
                  <a:pt x="0" y="7239000"/>
                </a:lnTo>
                <a:lnTo>
                  <a:pt x="0" y="7226300"/>
                </a:lnTo>
                <a:lnTo>
                  <a:pt x="0" y="7213600"/>
                </a:lnTo>
                <a:lnTo>
                  <a:pt x="0" y="7200900"/>
                </a:lnTo>
                <a:lnTo>
                  <a:pt x="0" y="7188200"/>
                </a:lnTo>
                <a:lnTo>
                  <a:pt x="0" y="7175500"/>
                </a:lnTo>
                <a:lnTo>
                  <a:pt x="0" y="7162800"/>
                </a:lnTo>
                <a:lnTo>
                  <a:pt x="0" y="7150100"/>
                </a:lnTo>
                <a:lnTo>
                  <a:pt x="0" y="7137400"/>
                </a:lnTo>
                <a:lnTo>
                  <a:pt x="0" y="7124700"/>
                </a:lnTo>
                <a:lnTo>
                  <a:pt x="0" y="7112000"/>
                </a:lnTo>
                <a:lnTo>
                  <a:pt x="0" y="7099300"/>
                </a:lnTo>
                <a:lnTo>
                  <a:pt x="0" y="7086600"/>
                </a:lnTo>
                <a:lnTo>
                  <a:pt x="0" y="7073900"/>
                </a:lnTo>
                <a:lnTo>
                  <a:pt x="0" y="7061200"/>
                </a:lnTo>
                <a:lnTo>
                  <a:pt x="0" y="7048500"/>
                </a:lnTo>
                <a:lnTo>
                  <a:pt x="0" y="7035800"/>
                </a:lnTo>
                <a:lnTo>
                  <a:pt x="0" y="7023100"/>
                </a:lnTo>
                <a:lnTo>
                  <a:pt x="0" y="7010400"/>
                </a:lnTo>
                <a:lnTo>
                  <a:pt x="0" y="6997700"/>
                </a:lnTo>
                <a:lnTo>
                  <a:pt x="0" y="6985000"/>
                </a:lnTo>
                <a:lnTo>
                  <a:pt x="0" y="6972300"/>
                </a:lnTo>
                <a:lnTo>
                  <a:pt x="0" y="6959600"/>
                </a:lnTo>
                <a:lnTo>
                  <a:pt x="0" y="6946900"/>
                </a:lnTo>
                <a:lnTo>
                  <a:pt x="0" y="6934200"/>
                </a:lnTo>
                <a:lnTo>
                  <a:pt x="0" y="6921500"/>
                </a:lnTo>
                <a:lnTo>
                  <a:pt x="0" y="6908800"/>
                </a:lnTo>
                <a:lnTo>
                  <a:pt x="0" y="6896100"/>
                </a:lnTo>
                <a:lnTo>
                  <a:pt x="0" y="6883400"/>
                </a:lnTo>
                <a:lnTo>
                  <a:pt x="0" y="6870700"/>
                </a:lnTo>
                <a:lnTo>
                  <a:pt x="0" y="6858000"/>
                </a:lnTo>
                <a:lnTo>
                  <a:pt x="0" y="6845300"/>
                </a:lnTo>
                <a:lnTo>
                  <a:pt x="0" y="6832600"/>
                </a:lnTo>
                <a:lnTo>
                  <a:pt x="0" y="6819900"/>
                </a:lnTo>
                <a:lnTo>
                  <a:pt x="0" y="6807200"/>
                </a:lnTo>
                <a:lnTo>
                  <a:pt x="0" y="6794500"/>
                </a:lnTo>
                <a:lnTo>
                  <a:pt x="0" y="6781800"/>
                </a:lnTo>
                <a:lnTo>
                  <a:pt x="0" y="6769100"/>
                </a:lnTo>
                <a:lnTo>
                  <a:pt x="0" y="6756400"/>
                </a:lnTo>
                <a:lnTo>
                  <a:pt x="0" y="6743700"/>
                </a:lnTo>
                <a:lnTo>
                  <a:pt x="0" y="6731000"/>
                </a:lnTo>
                <a:lnTo>
                  <a:pt x="0" y="6718300"/>
                </a:lnTo>
                <a:lnTo>
                  <a:pt x="0" y="6705600"/>
                </a:lnTo>
                <a:lnTo>
                  <a:pt x="0" y="6692900"/>
                </a:lnTo>
                <a:lnTo>
                  <a:pt x="0" y="6680200"/>
                </a:lnTo>
                <a:lnTo>
                  <a:pt x="0" y="6667500"/>
                </a:lnTo>
                <a:lnTo>
                  <a:pt x="0" y="6654800"/>
                </a:lnTo>
                <a:lnTo>
                  <a:pt x="0" y="6642100"/>
                </a:lnTo>
                <a:lnTo>
                  <a:pt x="0" y="6629400"/>
                </a:lnTo>
                <a:lnTo>
                  <a:pt x="0" y="6616700"/>
                </a:lnTo>
                <a:lnTo>
                  <a:pt x="0" y="6604000"/>
                </a:lnTo>
                <a:lnTo>
                  <a:pt x="0" y="6591300"/>
                </a:lnTo>
                <a:lnTo>
                  <a:pt x="0" y="6578600"/>
                </a:lnTo>
                <a:lnTo>
                  <a:pt x="0" y="6565900"/>
                </a:lnTo>
                <a:lnTo>
                  <a:pt x="0" y="6553200"/>
                </a:lnTo>
                <a:lnTo>
                  <a:pt x="0" y="6540500"/>
                </a:lnTo>
                <a:lnTo>
                  <a:pt x="0" y="6527800"/>
                </a:lnTo>
                <a:lnTo>
                  <a:pt x="0" y="6515100"/>
                </a:lnTo>
                <a:lnTo>
                  <a:pt x="0" y="6502400"/>
                </a:lnTo>
                <a:lnTo>
                  <a:pt x="0" y="6489700"/>
                </a:lnTo>
                <a:lnTo>
                  <a:pt x="0" y="6477000"/>
                </a:lnTo>
                <a:lnTo>
                  <a:pt x="0" y="6464300"/>
                </a:lnTo>
                <a:lnTo>
                  <a:pt x="0" y="6451600"/>
                </a:lnTo>
                <a:lnTo>
                  <a:pt x="0" y="6438900"/>
                </a:lnTo>
                <a:lnTo>
                  <a:pt x="0" y="6426200"/>
                </a:lnTo>
                <a:lnTo>
                  <a:pt x="0" y="6413500"/>
                </a:lnTo>
                <a:lnTo>
                  <a:pt x="0" y="6400800"/>
                </a:lnTo>
                <a:lnTo>
                  <a:pt x="0" y="6388100"/>
                </a:lnTo>
                <a:lnTo>
                  <a:pt x="0" y="6375400"/>
                </a:lnTo>
                <a:lnTo>
                  <a:pt x="0" y="6362700"/>
                </a:lnTo>
                <a:lnTo>
                  <a:pt x="0" y="6350000"/>
                </a:lnTo>
                <a:lnTo>
                  <a:pt x="0" y="6337300"/>
                </a:lnTo>
                <a:lnTo>
                  <a:pt x="0" y="6324600"/>
                </a:lnTo>
                <a:lnTo>
                  <a:pt x="0" y="6311900"/>
                </a:lnTo>
                <a:lnTo>
                  <a:pt x="0" y="6299200"/>
                </a:lnTo>
                <a:lnTo>
                  <a:pt x="0" y="6286500"/>
                </a:lnTo>
                <a:lnTo>
                  <a:pt x="0" y="6273800"/>
                </a:lnTo>
                <a:lnTo>
                  <a:pt x="0" y="6261100"/>
                </a:lnTo>
                <a:lnTo>
                  <a:pt x="0" y="6248400"/>
                </a:lnTo>
                <a:lnTo>
                  <a:pt x="0" y="6235700"/>
                </a:lnTo>
                <a:lnTo>
                  <a:pt x="0" y="6223000"/>
                </a:lnTo>
                <a:lnTo>
                  <a:pt x="0" y="6210300"/>
                </a:lnTo>
                <a:lnTo>
                  <a:pt x="0" y="6197600"/>
                </a:lnTo>
                <a:lnTo>
                  <a:pt x="0" y="6184900"/>
                </a:lnTo>
                <a:lnTo>
                  <a:pt x="0" y="6172200"/>
                </a:lnTo>
                <a:lnTo>
                  <a:pt x="0" y="6159500"/>
                </a:lnTo>
                <a:lnTo>
                  <a:pt x="0" y="6146800"/>
                </a:lnTo>
                <a:lnTo>
                  <a:pt x="0" y="6134100"/>
                </a:lnTo>
                <a:lnTo>
                  <a:pt x="0" y="6121400"/>
                </a:lnTo>
                <a:lnTo>
                  <a:pt x="0" y="6108700"/>
                </a:lnTo>
                <a:lnTo>
                  <a:pt x="0" y="6096000"/>
                </a:lnTo>
                <a:lnTo>
                  <a:pt x="0" y="6083300"/>
                </a:lnTo>
                <a:lnTo>
                  <a:pt x="0" y="6070600"/>
                </a:lnTo>
                <a:lnTo>
                  <a:pt x="0" y="6057900"/>
                </a:lnTo>
                <a:lnTo>
                  <a:pt x="0" y="6045200"/>
                </a:lnTo>
                <a:lnTo>
                  <a:pt x="0" y="6032500"/>
                </a:lnTo>
                <a:lnTo>
                  <a:pt x="0" y="6019800"/>
                </a:lnTo>
                <a:lnTo>
                  <a:pt x="0" y="6007100"/>
                </a:lnTo>
                <a:lnTo>
                  <a:pt x="0" y="5994400"/>
                </a:lnTo>
                <a:lnTo>
                  <a:pt x="0" y="5981700"/>
                </a:lnTo>
                <a:lnTo>
                  <a:pt x="0" y="5969000"/>
                </a:lnTo>
                <a:lnTo>
                  <a:pt x="0" y="5956300"/>
                </a:lnTo>
                <a:lnTo>
                  <a:pt x="0" y="5943600"/>
                </a:lnTo>
                <a:lnTo>
                  <a:pt x="0" y="5930900"/>
                </a:lnTo>
                <a:lnTo>
                  <a:pt x="0" y="5918200"/>
                </a:lnTo>
                <a:lnTo>
                  <a:pt x="0" y="5905500"/>
                </a:lnTo>
                <a:lnTo>
                  <a:pt x="0" y="5892800"/>
                </a:lnTo>
                <a:lnTo>
                  <a:pt x="0" y="5880100"/>
                </a:lnTo>
                <a:lnTo>
                  <a:pt x="0" y="5867400"/>
                </a:lnTo>
                <a:lnTo>
                  <a:pt x="0" y="5854700"/>
                </a:lnTo>
                <a:lnTo>
                  <a:pt x="0" y="5842000"/>
                </a:lnTo>
                <a:lnTo>
                  <a:pt x="0" y="5829300"/>
                </a:lnTo>
                <a:lnTo>
                  <a:pt x="0" y="5816600"/>
                </a:lnTo>
                <a:lnTo>
                  <a:pt x="0" y="5803900"/>
                </a:lnTo>
                <a:lnTo>
                  <a:pt x="0" y="5791200"/>
                </a:lnTo>
                <a:lnTo>
                  <a:pt x="0" y="5778500"/>
                </a:lnTo>
                <a:lnTo>
                  <a:pt x="0" y="5765800"/>
                </a:lnTo>
                <a:lnTo>
                  <a:pt x="0" y="5753100"/>
                </a:lnTo>
                <a:lnTo>
                  <a:pt x="0" y="5740400"/>
                </a:lnTo>
                <a:lnTo>
                  <a:pt x="0" y="5727700"/>
                </a:lnTo>
                <a:lnTo>
                  <a:pt x="0" y="5715000"/>
                </a:lnTo>
                <a:lnTo>
                  <a:pt x="0" y="5702300"/>
                </a:lnTo>
                <a:lnTo>
                  <a:pt x="0" y="5689600"/>
                </a:lnTo>
                <a:lnTo>
                  <a:pt x="0" y="5676900"/>
                </a:lnTo>
                <a:lnTo>
                  <a:pt x="0" y="5664200"/>
                </a:lnTo>
                <a:lnTo>
                  <a:pt x="0" y="5651500"/>
                </a:lnTo>
                <a:lnTo>
                  <a:pt x="0" y="5638800"/>
                </a:lnTo>
                <a:lnTo>
                  <a:pt x="0" y="5626100"/>
                </a:lnTo>
                <a:lnTo>
                  <a:pt x="0" y="5613400"/>
                </a:lnTo>
                <a:lnTo>
                  <a:pt x="0" y="5600700"/>
                </a:lnTo>
                <a:lnTo>
                  <a:pt x="0" y="5588000"/>
                </a:lnTo>
                <a:lnTo>
                  <a:pt x="0" y="5575300"/>
                </a:lnTo>
                <a:lnTo>
                  <a:pt x="0" y="5562600"/>
                </a:lnTo>
                <a:lnTo>
                  <a:pt x="0" y="5549900"/>
                </a:lnTo>
                <a:lnTo>
                  <a:pt x="0" y="5537200"/>
                </a:lnTo>
                <a:lnTo>
                  <a:pt x="0" y="5524500"/>
                </a:lnTo>
                <a:lnTo>
                  <a:pt x="0" y="5511800"/>
                </a:lnTo>
                <a:lnTo>
                  <a:pt x="0" y="5499100"/>
                </a:lnTo>
                <a:lnTo>
                  <a:pt x="0" y="5486400"/>
                </a:lnTo>
                <a:lnTo>
                  <a:pt x="0" y="5473700"/>
                </a:lnTo>
                <a:lnTo>
                  <a:pt x="0" y="5461000"/>
                </a:lnTo>
                <a:lnTo>
                  <a:pt x="0" y="5448300"/>
                </a:lnTo>
                <a:lnTo>
                  <a:pt x="0" y="5435600"/>
                </a:lnTo>
                <a:lnTo>
                  <a:pt x="0" y="5422900"/>
                </a:lnTo>
                <a:lnTo>
                  <a:pt x="0" y="5410200"/>
                </a:lnTo>
                <a:lnTo>
                  <a:pt x="0" y="5397500"/>
                </a:lnTo>
                <a:lnTo>
                  <a:pt x="0" y="5384800"/>
                </a:lnTo>
                <a:lnTo>
                  <a:pt x="0" y="5372100"/>
                </a:lnTo>
                <a:lnTo>
                  <a:pt x="0" y="5359400"/>
                </a:lnTo>
                <a:lnTo>
                  <a:pt x="0" y="5346700"/>
                </a:lnTo>
                <a:lnTo>
                  <a:pt x="0" y="5334000"/>
                </a:lnTo>
                <a:lnTo>
                  <a:pt x="0" y="5321300"/>
                </a:lnTo>
                <a:lnTo>
                  <a:pt x="0" y="5308600"/>
                </a:lnTo>
                <a:lnTo>
                  <a:pt x="0" y="5295900"/>
                </a:lnTo>
                <a:lnTo>
                  <a:pt x="0" y="5283200"/>
                </a:lnTo>
                <a:lnTo>
                  <a:pt x="0" y="5270500"/>
                </a:lnTo>
                <a:lnTo>
                  <a:pt x="0" y="5257800"/>
                </a:lnTo>
                <a:lnTo>
                  <a:pt x="0" y="5245100"/>
                </a:lnTo>
                <a:lnTo>
                  <a:pt x="0" y="5232400"/>
                </a:lnTo>
                <a:lnTo>
                  <a:pt x="0" y="5219700"/>
                </a:lnTo>
                <a:lnTo>
                  <a:pt x="0" y="5207000"/>
                </a:lnTo>
                <a:lnTo>
                  <a:pt x="0" y="5194300"/>
                </a:lnTo>
                <a:lnTo>
                  <a:pt x="0" y="5181600"/>
                </a:lnTo>
                <a:lnTo>
                  <a:pt x="0" y="5168900"/>
                </a:lnTo>
                <a:lnTo>
                  <a:pt x="0" y="5156200"/>
                </a:lnTo>
                <a:lnTo>
                  <a:pt x="0" y="5143500"/>
                </a:lnTo>
                <a:lnTo>
                  <a:pt x="0" y="5130800"/>
                </a:lnTo>
                <a:lnTo>
                  <a:pt x="0" y="5118100"/>
                </a:lnTo>
                <a:lnTo>
                  <a:pt x="0" y="5105400"/>
                </a:lnTo>
                <a:lnTo>
                  <a:pt x="0" y="5092700"/>
                </a:lnTo>
                <a:lnTo>
                  <a:pt x="0" y="5080000"/>
                </a:lnTo>
                <a:lnTo>
                  <a:pt x="0" y="5067300"/>
                </a:lnTo>
                <a:lnTo>
                  <a:pt x="0" y="5054600"/>
                </a:lnTo>
                <a:lnTo>
                  <a:pt x="0" y="5041900"/>
                </a:lnTo>
                <a:lnTo>
                  <a:pt x="0" y="5029200"/>
                </a:lnTo>
                <a:lnTo>
                  <a:pt x="0" y="5016500"/>
                </a:lnTo>
                <a:lnTo>
                  <a:pt x="0" y="5003800"/>
                </a:lnTo>
                <a:lnTo>
                  <a:pt x="0" y="4991100"/>
                </a:lnTo>
                <a:lnTo>
                  <a:pt x="0" y="4978400"/>
                </a:lnTo>
                <a:lnTo>
                  <a:pt x="0" y="4965700"/>
                </a:lnTo>
                <a:lnTo>
                  <a:pt x="0" y="4953000"/>
                </a:lnTo>
                <a:lnTo>
                  <a:pt x="0" y="4940300"/>
                </a:lnTo>
                <a:lnTo>
                  <a:pt x="0" y="4927600"/>
                </a:lnTo>
                <a:lnTo>
                  <a:pt x="0" y="4914900"/>
                </a:lnTo>
                <a:lnTo>
                  <a:pt x="0" y="4902200"/>
                </a:lnTo>
                <a:lnTo>
                  <a:pt x="0" y="4889500"/>
                </a:lnTo>
                <a:lnTo>
                  <a:pt x="0" y="4876800"/>
                </a:lnTo>
                <a:lnTo>
                  <a:pt x="0" y="4864100"/>
                </a:lnTo>
                <a:lnTo>
                  <a:pt x="0" y="4851400"/>
                </a:lnTo>
                <a:lnTo>
                  <a:pt x="0" y="4838700"/>
                </a:lnTo>
                <a:lnTo>
                  <a:pt x="0" y="4826000"/>
                </a:lnTo>
                <a:lnTo>
                  <a:pt x="0" y="4813300"/>
                </a:lnTo>
                <a:lnTo>
                  <a:pt x="0" y="4800600"/>
                </a:lnTo>
                <a:lnTo>
                  <a:pt x="0" y="4787900"/>
                </a:lnTo>
                <a:lnTo>
                  <a:pt x="0" y="4775200"/>
                </a:lnTo>
                <a:lnTo>
                  <a:pt x="0" y="4762500"/>
                </a:lnTo>
                <a:lnTo>
                  <a:pt x="0" y="4749800"/>
                </a:lnTo>
                <a:lnTo>
                  <a:pt x="0" y="4737100"/>
                </a:lnTo>
                <a:lnTo>
                  <a:pt x="0" y="4724400"/>
                </a:lnTo>
                <a:lnTo>
                  <a:pt x="0" y="4711700"/>
                </a:lnTo>
                <a:lnTo>
                  <a:pt x="0" y="4699000"/>
                </a:lnTo>
                <a:lnTo>
                  <a:pt x="0" y="4686300"/>
                </a:lnTo>
                <a:lnTo>
                  <a:pt x="0" y="4673600"/>
                </a:lnTo>
                <a:lnTo>
                  <a:pt x="0" y="4660900"/>
                </a:lnTo>
                <a:lnTo>
                  <a:pt x="0" y="4648200"/>
                </a:lnTo>
                <a:lnTo>
                  <a:pt x="0" y="4635500"/>
                </a:lnTo>
                <a:lnTo>
                  <a:pt x="0" y="4622800"/>
                </a:lnTo>
                <a:lnTo>
                  <a:pt x="0" y="4610100"/>
                </a:lnTo>
                <a:lnTo>
                  <a:pt x="0" y="4597400"/>
                </a:lnTo>
                <a:lnTo>
                  <a:pt x="0" y="4584700"/>
                </a:lnTo>
                <a:lnTo>
                  <a:pt x="0" y="4572000"/>
                </a:lnTo>
              </a:path>
            </a:pathLst>
          </a:custGeom>
          <a:solidFill>
            <a:srgbClr val="252525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248099" y="976208"/>
            <a:ext cx="3483811" cy="1407063"/>
            <a:chOff x="565306" y="1208432"/>
            <a:chExt cx="3483811" cy="1407063"/>
          </a:xfrm>
        </p:grpSpPr>
        <p:sp>
          <p:nvSpPr>
            <p:cNvPr id="23" name="文本框 22"/>
            <p:cNvSpPr txBox="1"/>
            <p:nvPr/>
          </p:nvSpPr>
          <p:spPr>
            <a:xfrm>
              <a:off x="565306" y="1208432"/>
              <a:ext cx="34838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第一步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659103" y="2615495"/>
              <a:ext cx="84907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248099" y="2719464"/>
            <a:ext cx="3409501" cy="2548938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20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针对步骤一，提出独立多任务学习和交互式多任务学习两种解决办法，后者是前者的加强版本，在前者的基础上利用了情感和原因之间的关联。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</p:txBody>
      </p:sp>
      <p:sp>
        <p:nvSpPr>
          <p:cNvPr id="19" name="文本框 18"/>
          <p:cNvSpPr txBox="1"/>
          <p:nvPr/>
        </p:nvSpPr>
        <p:spPr>
          <a:xfrm rot="10800000">
            <a:off x="74949" y="5403994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567776" y="387212"/>
            <a:ext cx="7549275" cy="3574926"/>
            <a:chOff x="4567776" y="356779"/>
            <a:chExt cx="7549275" cy="3574926"/>
          </a:xfrm>
        </p:grpSpPr>
        <p:grpSp>
          <p:nvGrpSpPr>
            <p:cNvPr id="7" name="组合 6"/>
            <p:cNvGrpSpPr/>
            <p:nvPr/>
          </p:nvGrpSpPr>
          <p:grpSpPr>
            <a:xfrm>
              <a:off x="4567776" y="356779"/>
              <a:ext cx="7549275" cy="3574926"/>
              <a:chOff x="4491576" y="356779"/>
              <a:chExt cx="7549275" cy="3574926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491576" y="2691695"/>
                <a:ext cx="342096" cy="342096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5293718" y="356779"/>
                <a:ext cx="6747133" cy="3574926"/>
                <a:chOff x="5443618" y="221869"/>
                <a:chExt cx="6747133" cy="3574926"/>
              </a:xfrm>
            </p:grpSpPr>
            <p:sp>
              <p:nvSpPr>
                <p:cNvPr id="46" name="矩形 45"/>
                <p:cNvSpPr/>
                <p:nvPr/>
              </p:nvSpPr>
              <p:spPr>
                <a:xfrm>
                  <a:off x="5443618" y="3273575"/>
                  <a:ext cx="18473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endParaRPr lang="zh-CN" alt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Aharoni" panose="02010803020104030203" pitchFamily="2" charset="-79"/>
                    <a:ea typeface="微软雅黑" panose="020B0503020204020204" pitchFamily="34" charset="-122"/>
                    <a:cs typeface="Aharoni" panose="02010803020104030203" pitchFamily="2" charset="-79"/>
                  </a:endParaRPr>
                </a:p>
              </p:txBody>
            </p:sp>
            <p:sp>
              <p:nvSpPr>
                <p:cNvPr id="49" name="文本框 48"/>
                <p:cNvSpPr txBox="1"/>
                <p:nvPr/>
              </p:nvSpPr>
              <p:spPr>
                <a:xfrm>
                  <a:off x="7503175" y="221869"/>
                  <a:ext cx="4687576" cy="3051706"/>
                </a:xfrm>
                <a:prstGeom prst="roundRect">
                  <a:avLst>
                    <a:gd name="adj" fmla="val 6852"/>
                  </a:avLst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zh-CN" altLang="zh-CN" b="1" dirty="0"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独立多任务学习</a:t>
                  </a:r>
                  <a:r>
                    <a:rPr lang="zh-CN" altLang="zh-CN" b="1" dirty="0">
                      <a:solidFill>
                        <a:schemeClr val="accent1">
                          <a:lumMod val="50000"/>
                        </a:schemeClr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分上下两层</a:t>
                  </a:r>
                  <a:r>
                    <a:rPr lang="en-US" altLang="zh-CN" b="1" dirty="0">
                      <a:solidFill>
                        <a:schemeClr val="accent1">
                          <a:lumMod val="50000"/>
                        </a:schemeClr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Bi-LSTM</a:t>
                  </a:r>
                  <a:r>
                    <a:rPr lang="zh-CN" altLang="zh-CN" dirty="0"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。</a:t>
                  </a:r>
                  <a:endParaRPr lang="en-US" altLang="zh-CN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zh-CN" altLang="zh-CN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子句</a:t>
                  </a:r>
                  <a:r>
                    <a:rPr lang="en-US" altLang="zh-CN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</a:t>
                  </a:r>
                  <a:r>
                    <a:rPr lang="en-US" altLang="zh-CN" b="1" baseline="-25000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</a:t>
                  </a:r>
                  <a:r>
                    <a:rPr lang="zh-CN" altLang="zh-CN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的每个单词输入后用</a:t>
                  </a:r>
                  <a:r>
                    <a:rPr lang="zh-CN" altLang="en-US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下层</a:t>
                  </a:r>
                  <a:r>
                    <a:rPr lang="en-US" altLang="zh-CN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Bi-LSTM</a:t>
                  </a:r>
                  <a:r>
                    <a:rPr lang="zh-CN" altLang="zh-CN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和注意力机制获得子句的表示</a:t>
                  </a:r>
                  <a:r>
                    <a:rPr lang="en-US" altLang="zh-CN" b="1" dirty="0" err="1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r>
                    <a:rPr lang="en-US" altLang="zh-CN" b="1" baseline="-25000" dirty="0" err="1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</a:t>
                  </a:r>
                  <a:r>
                    <a:rPr lang="zh-CN" altLang="zh-CN" b="1" dirty="0">
                      <a:solidFill>
                        <a:schemeClr val="accent6">
                          <a:lumMod val="75000"/>
                        </a:schemeClr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。</a:t>
                  </a:r>
                  <a:endParaRPr lang="en-US" altLang="zh-CN" b="1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zh-CN" altLang="zh-CN" b="1" dirty="0">
                      <a:solidFill>
                        <a:schemeClr val="accent1">
                          <a:lumMod val="50000"/>
                        </a:schemeClr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上层有两个子句级</a:t>
                  </a:r>
                  <a:r>
                    <a:rPr lang="en-US" altLang="zh-CN" b="1" dirty="0">
                      <a:solidFill>
                        <a:schemeClr val="accent1">
                          <a:lumMod val="50000"/>
                        </a:schemeClr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Bi-LSTM</a:t>
                  </a:r>
                  <a:r>
                    <a:rPr lang="zh-CN" altLang="zh-CN" b="1" dirty="0">
                      <a:solidFill>
                        <a:schemeClr val="accent1">
                          <a:lumMod val="50000"/>
                        </a:schemeClr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，一个负责情感提取，一个负责原因提取</a:t>
                  </a:r>
                  <a:r>
                    <a:rPr lang="zh-CN" altLang="zh-CN" dirty="0"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，从下层获得的</a:t>
                  </a:r>
                  <a:r>
                    <a:rPr lang="en-US" altLang="zh-CN" dirty="0"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dirty="0" err="1"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</a:t>
                  </a:r>
                  <a:r>
                    <a:rPr lang="en-US" altLang="zh-CN" baseline="-25000" dirty="0" err="1"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</a:t>
                  </a:r>
                  <a:r>
                    <a:rPr lang="en-US" altLang="zh-CN" dirty="0"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zh-CN" altLang="zh-CN" dirty="0"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输入上层的</a:t>
                  </a:r>
                  <a:r>
                    <a:rPr lang="en-US" altLang="zh-CN" dirty="0"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Bi-LSTM</a:t>
                  </a:r>
                  <a:r>
                    <a:rPr lang="zh-CN" altLang="zh-CN" dirty="0"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后，得到子句的</a:t>
                  </a:r>
                  <a:r>
                    <a:rPr lang="en-US" altLang="zh-CN" dirty="0"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context aware</a:t>
                  </a:r>
                  <a:r>
                    <a:rPr lang="zh-CN" altLang="zh-CN" dirty="0"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特征，然后输入到</a:t>
                  </a:r>
                  <a:r>
                    <a:rPr lang="en-US" altLang="zh-CN" dirty="0" err="1"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softmax</a:t>
                  </a:r>
                  <a:r>
                    <a:rPr lang="zh-CN" altLang="zh-CN" dirty="0"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对子句进行分类。</a:t>
                  </a:r>
                  <a:endPara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eelawadee UI Semilight" panose="020B0402040204020203" pitchFamily="34" charset="-34"/>
                  </a:endParaRPr>
                </a:p>
              </p:txBody>
            </p:sp>
          </p:grpSp>
        </p:grpSp>
        <p:sp>
          <p:nvSpPr>
            <p:cNvPr id="24" name="椭圆 23"/>
            <p:cNvSpPr/>
            <p:nvPr/>
          </p:nvSpPr>
          <p:spPr>
            <a:xfrm>
              <a:off x="5944108" y="1528055"/>
              <a:ext cx="342096" cy="342096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429475" y="3700528"/>
            <a:ext cx="4514425" cy="2303648"/>
            <a:chOff x="6771596" y="2712038"/>
            <a:chExt cx="4064000" cy="2303648"/>
          </a:xfrm>
        </p:grpSpPr>
        <p:sp>
          <p:nvSpPr>
            <p:cNvPr id="47" name="矩形 46"/>
            <p:cNvSpPr/>
            <p:nvPr/>
          </p:nvSpPr>
          <p:spPr>
            <a:xfrm>
              <a:off x="8035635" y="3273575"/>
              <a:ext cx="1847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771596" y="2712038"/>
              <a:ext cx="4064000" cy="2303648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b="1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交互式多任务学习</a:t>
              </a:r>
              <a:r>
                <a:rPr lang="zh-CN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一种是情感辅助原因</a:t>
              </a:r>
              <a:r>
                <a:rPr lang="en-US" altLang="zh-CN" b="1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(Inter-EC)</a:t>
              </a:r>
              <a:r>
                <a:rPr lang="zh-CN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，另一种是原因辅助情感</a:t>
              </a:r>
              <a:r>
                <a:rPr lang="en-US" altLang="zh-CN" b="1" dirty="0">
                  <a:solidFill>
                    <a:schemeClr val="accent1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(Inter-CE)</a:t>
              </a:r>
              <a:r>
                <a:rPr lang="zh-CN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r>
                <a:rPr lang="zh-CN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以</a:t>
              </a:r>
              <a:r>
                <a:rPr lang="en-US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Inter-EC </a:t>
              </a:r>
              <a:r>
                <a:rPr lang="zh-CN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为例来看，模型将得到的</a:t>
              </a:r>
              <a:r>
                <a:rPr lang="en-US" altLang="zh-CN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CN" baseline="-250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en-US" altLang="zh-CN" baseline="300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嵌入到</a:t>
              </a:r>
              <a:r>
                <a:rPr lang="en-US" altLang="zh-CN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CN" baseline="-250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en-US" altLang="zh-CN" baseline="300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中，以</a:t>
              </a:r>
              <a:r>
                <a:rPr lang="en-US" altLang="zh-CN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CN" baseline="-250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en-US" altLang="zh-CN" baseline="300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⊕</a:t>
              </a:r>
              <a:r>
                <a:rPr lang="en-US" altLang="zh-CN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 baseline="-250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作为输入，经</a:t>
              </a:r>
              <a:r>
                <a:rPr lang="en-US" altLang="zh-CN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BiLSTM</a:t>
              </a:r>
              <a:r>
                <a:rPr lang="zh-CN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softmax</a:t>
              </a:r>
              <a:r>
                <a:rPr lang="zh-CN" altLang="zh-CN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得到原因提取结果</a:t>
              </a:r>
              <a:r>
                <a:rPr lang="zh-CN" altLang="en-US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49FCEC29-F9EE-4415-9347-6A2CEFD1550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896" y="478816"/>
            <a:ext cx="2637155" cy="2626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2873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>
            <a:spLocks noChangeAspect="1"/>
          </p:cNvSpPr>
          <p:nvPr/>
        </p:nvSpPr>
        <p:spPr>
          <a:xfrm>
            <a:off x="7680326" y="0"/>
            <a:ext cx="4511674" cy="6859192"/>
          </a:xfrm>
          <a:custGeom>
            <a:avLst/>
            <a:gdLst/>
            <a:ahLst/>
            <a:cxnLst/>
            <a:rect l="0" t="0" r="0" b="0"/>
            <a:pathLst>
              <a:path w="5410201" h="9131301">
                <a:moveTo>
                  <a:pt x="0" y="4559300"/>
                </a:moveTo>
                <a:lnTo>
                  <a:pt x="0" y="4546600"/>
                </a:lnTo>
                <a:lnTo>
                  <a:pt x="0" y="4533900"/>
                </a:lnTo>
                <a:lnTo>
                  <a:pt x="0" y="4521200"/>
                </a:lnTo>
                <a:lnTo>
                  <a:pt x="0" y="4508500"/>
                </a:lnTo>
                <a:lnTo>
                  <a:pt x="0" y="4495800"/>
                </a:lnTo>
                <a:lnTo>
                  <a:pt x="0" y="4483100"/>
                </a:lnTo>
                <a:lnTo>
                  <a:pt x="0" y="4470400"/>
                </a:lnTo>
                <a:lnTo>
                  <a:pt x="0" y="4457700"/>
                </a:lnTo>
                <a:lnTo>
                  <a:pt x="0" y="4445000"/>
                </a:lnTo>
                <a:lnTo>
                  <a:pt x="0" y="4432300"/>
                </a:lnTo>
                <a:lnTo>
                  <a:pt x="0" y="4419600"/>
                </a:lnTo>
                <a:lnTo>
                  <a:pt x="0" y="4406900"/>
                </a:lnTo>
                <a:lnTo>
                  <a:pt x="0" y="4394200"/>
                </a:lnTo>
                <a:lnTo>
                  <a:pt x="0" y="4381500"/>
                </a:lnTo>
                <a:lnTo>
                  <a:pt x="0" y="4368800"/>
                </a:lnTo>
                <a:lnTo>
                  <a:pt x="0" y="4356100"/>
                </a:lnTo>
                <a:lnTo>
                  <a:pt x="0" y="4343400"/>
                </a:lnTo>
                <a:lnTo>
                  <a:pt x="0" y="4330700"/>
                </a:lnTo>
                <a:lnTo>
                  <a:pt x="0" y="4318000"/>
                </a:lnTo>
                <a:lnTo>
                  <a:pt x="0" y="4305300"/>
                </a:lnTo>
                <a:lnTo>
                  <a:pt x="0" y="4292600"/>
                </a:lnTo>
                <a:lnTo>
                  <a:pt x="0" y="4279900"/>
                </a:lnTo>
                <a:lnTo>
                  <a:pt x="0" y="4267200"/>
                </a:lnTo>
                <a:lnTo>
                  <a:pt x="0" y="4254500"/>
                </a:lnTo>
                <a:lnTo>
                  <a:pt x="0" y="4241800"/>
                </a:lnTo>
                <a:lnTo>
                  <a:pt x="0" y="4229100"/>
                </a:lnTo>
                <a:lnTo>
                  <a:pt x="0" y="4216400"/>
                </a:lnTo>
                <a:lnTo>
                  <a:pt x="0" y="4203700"/>
                </a:lnTo>
                <a:lnTo>
                  <a:pt x="0" y="4191000"/>
                </a:lnTo>
                <a:lnTo>
                  <a:pt x="0" y="4178300"/>
                </a:lnTo>
                <a:lnTo>
                  <a:pt x="0" y="4165600"/>
                </a:lnTo>
                <a:lnTo>
                  <a:pt x="0" y="4152900"/>
                </a:lnTo>
                <a:lnTo>
                  <a:pt x="0" y="4140200"/>
                </a:lnTo>
                <a:lnTo>
                  <a:pt x="0" y="4127500"/>
                </a:lnTo>
                <a:lnTo>
                  <a:pt x="0" y="4114800"/>
                </a:lnTo>
                <a:lnTo>
                  <a:pt x="0" y="4102100"/>
                </a:lnTo>
                <a:lnTo>
                  <a:pt x="0" y="4089400"/>
                </a:lnTo>
                <a:lnTo>
                  <a:pt x="0" y="4076700"/>
                </a:lnTo>
                <a:lnTo>
                  <a:pt x="0" y="4064000"/>
                </a:lnTo>
                <a:lnTo>
                  <a:pt x="0" y="4051300"/>
                </a:lnTo>
                <a:lnTo>
                  <a:pt x="0" y="4038600"/>
                </a:lnTo>
                <a:lnTo>
                  <a:pt x="0" y="4025900"/>
                </a:lnTo>
                <a:lnTo>
                  <a:pt x="0" y="4013200"/>
                </a:lnTo>
                <a:lnTo>
                  <a:pt x="0" y="4000500"/>
                </a:lnTo>
                <a:lnTo>
                  <a:pt x="0" y="3987800"/>
                </a:lnTo>
                <a:lnTo>
                  <a:pt x="0" y="3975100"/>
                </a:lnTo>
                <a:lnTo>
                  <a:pt x="0" y="3962400"/>
                </a:lnTo>
                <a:lnTo>
                  <a:pt x="0" y="3949700"/>
                </a:lnTo>
                <a:lnTo>
                  <a:pt x="0" y="3937000"/>
                </a:lnTo>
                <a:lnTo>
                  <a:pt x="0" y="3924300"/>
                </a:lnTo>
                <a:lnTo>
                  <a:pt x="0" y="3911600"/>
                </a:lnTo>
                <a:lnTo>
                  <a:pt x="0" y="3898900"/>
                </a:lnTo>
                <a:lnTo>
                  <a:pt x="0" y="3886200"/>
                </a:lnTo>
                <a:lnTo>
                  <a:pt x="0" y="3873500"/>
                </a:lnTo>
                <a:lnTo>
                  <a:pt x="0" y="3860800"/>
                </a:lnTo>
                <a:lnTo>
                  <a:pt x="0" y="3848100"/>
                </a:lnTo>
                <a:lnTo>
                  <a:pt x="0" y="3835400"/>
                </a:lnTo>
                <a:lnTo>
                  <a:pt x="0" y="3822700"/>
                </a:lnTo>
                <a:lnTo>
                  <a:pt x="0" y="3810000"/>
                </a:lnTo>
                <a:lnTo>
                  <a:pt x="0" y="3797300"/>
                </a:lnTo>
                <a:lnTo>
                  <a:pt x="0" y="3784600"/>
                </a:lnTo>
                <a:lnTo>
                  <a:pt x="0" y="3771900"/>
                </a:lnTo>
                <a:lnTo>
                  <a:pt x="0" y="3759200"/>
                </a:lnTo>
                <a:lnTo>
                  <a:pt x="0" y="3746500"/>
                </a:lnTo>
                <a:lnTo>
                  <a:pt x="0" y="3733800"/>
                </a:lnTo>
                <a:lnTo>
                  <a:pt x="0" y="3721100"/>
                </a:lnTo>
                <a:lnTo>
                  <a:pt x="0" y="3708400"/>
                </a:lnTo>
                <a:lnTo>
                  <a:pt x="0" y="3695700"/>
                </a:lnTo>
                <a:lnTo>
                  <a:pt x="0" y="3683000"/>
                </a:lnTo>
                <a:lnTo>
                  <a:pt x="0" y="3670300"/>
                </a:lnTo>
                <a:lnTo>
                  <a:pt x="0" y="3657600"/>
                </a:lnTo>
                <a:lnTo>
                  <a:pt x="0" y="3644900"/>
                </a:lnTo>
                <a:lnTo>
                  <a:pt x="0" y="3632200"/>
                </a:lnTo>
                <a:lnTo>
                  <a:pt x="0" y="3619500"/>
                </a:lnTo>
                <a:lnTo>
                  <a:pt x="0" y="3606800"/>
                </a:lnTo>
                <a:lnTo>
                  <a:pt x="0" y="3594100"/>
                </a:lnTo>
                <a:lnTo>
                  <a:pt x="0" y="3581400"/>
                </a:lnTo>
                <a:lnTo>
                  <a:pt x="0" y="3568700"/>
                </a:lnTo>
                <a:lnTo>
                  <a:pt x="0" y="3556000"/>
                </a:lnTo>
                <a:lnTo>
                  <a:pt x="0" y="3543300"/>
                </a:lnTo>
                <a:lnTo>
                  <a:pt x="0" y="3530600"/>
                </a:lnTo>
                <a:lnTo>
                  <a:pt x="0" y="3517900"/>
                </a:lnTo>
                <a:lnTo>
                  <a:pt x="0" y="3505200"/>
                </a:lnTo>
                <a:lnTo>
                  <a:pt x="0" y="3492500"/>
                </a:lnTo>
                <a:lnTo>
                  <a:pt x="0" y="3479800"/>
                </a:lnTo>
                <a:lnTo>
                  <a:pt x="0" y="3467100"/>
                </a:lnTo>
                <a:lnTo>
                  <a:pt x="0" y="3454400"/>
                </a:lnTo>
                <a:lnTo>
                  <a:pt x="0" y="3441700"/>
                </a:lnTo>
                <a:lnTo>
                  <a:pt x="0" y="3429000"/>
                </a:lnTo>
                <a:lnTo>
                  <a:pt x="0" y="3416300"/>
                </a:lnTo>
                <a:lnTo>
                  <a:pt x="0" y="3403600"/>
                </a:lnTo>
                <a:lnTo>
                  <a:pt x="0" y="3390900"/>
                </a:lnTo>
                <a:lnTo>
                  <a:pt x="0" y="3378200"/>
                </a:lnTo>
                <a:lnTo>
                  <a:pt x="0" y="3365500"/>
                </a:lnTo>
                <a:lnTo>
                  <a:pt x="0" y="3352800"/>
                </a:lnTo>
                <a:lnTo>
                  <a:pt x="0" y="3340100"/>
                </a:lnTo>
                <a:lnTo>
                  <a:pt x="0" y="3327400"/>
                </a:lnTo>
                <a:lnTo>
                  <a:pt x="0" y="3314700"/>
                </a:lnTo>
                <a:lnTo>
                  <a:pt x="0" y="3302000"/>
                </a:lnTo>
                <a:lnTo>
                  <a:pt x="0" y="3289300"/>
                </a:lnTo>
                <a:lnTo>
                  <a:pt x="0" y="3276600"/>
                </a:lnTo>
                <a:lnTo>
                  <a:pt x="0" y="3263900"/>
                </a:lnTo>
                <a:lnTo>
                  <a:pt x="0" y="3251200"/>
                </a:lnTo>
                <a:lnTo>
                  <a:pt x="0" y="3238500"/>
                </a:lnTo>
                <a:lnTo>
                  <a:pt x="0" y="3225800"/>
                </a:lnTo>
                <a:lnTo>
                  <a:pt x="0" y="3213100"/>
                </a:lnTo>
                <a:lnTo>
                  <a:pt x="0" y="3200400"/>
                </a:lnTo>
                <a:lnTo>
                  <a:pt x="0" y="3187700"/>
                </a:lnTo>
                <a:lnTo>
                  <a:pt x="0" y="3175000"/>
                </a:lnTo>
                <a:lnTo>
                  <a:pt x="0" y="3162300"/>
                </a:lnTo>
                <a:lnTo>
                  <a:pt x="0" y="3149600"/>
                </a:lnTo>
                <a:lnTo>
                  <a:pt x="0" y="3136900"/>
                </a:lnTo>
                <a:lnTo>
                  <a:pt x="0" y="3124200"/>
                </a:lnTo>
                <a:lnTo>
                  <a:pt x="0" y="3111500"/>
                </a:lnTo>
                <a:lnTo>
                  <a:pt x="0" y="3098800"/>
                </a:lnTo>
                <a:lnTo>
                  <a:pt x="0" y="3086100"/>
                </a:lnTo>
                <a:lnTo>
                  <a:pt x="0" y="3073400"/>
                </a:lnTo>
                <a:lnTo>
                  <a:pt x="0" y="3060700"/>
                </a:lnTo>
                <a:lnTo>
                  <a:pt x="0" y="3048000"/>
                </a:lnTo>
                <a:lnTo>
                  <a:pt x="0" y="3035300"/>
                </a:lnTo>
                <a:lnTo>
                  <a:pt x="0" y="3022600"/>
                </a:lnTo>
                <a:lnTo>
                  <a:pt x="0" y="3009900"/>
                </a:lnTo>
                <a:lnTo>
                  <a:pt x="0" y="2997200"/>
                </a:lnTo>
                <a:lnTo>
                  <a:pt x="0" y="2984500"/>
                </a:lnTo>
                <a:lnTo>
                  <a:pt x="0" y="2971800"/>
                </a:lnTo>
                <a:lnTo>
                  <a:pt x="0" y="2959100"/>
                </a:lnTo>
                <a:lnTo>
                  <a:pt x="0" y="2946400"/>
                </a:lnTo>
                <a:lnTo>
                  <a:pt x="0" y="2933700"/>
                </a:lnTo>
                <a:lnTo>
                  <a:pt x="0" y="2921000"/>
                </a:lnTo>
                <a:lnTo>
                  <a:pt x="0" y="2908300"/>
                </a:lnTo>
                <a:lnTo>
                  <a:pt x="0" y="2895600"/>
                </a:lnTo>
                <a:lnTo>
                  <a:pt x="0" y="2882900"/>
                </a:lnTo>
                <a:lnTo>
                  <a:pt x="0" y="2870200"/>
                </a:lnTo>
                <a:lnTo>
                  <a:pt x="0" y="2857500"/>
                </a:lnTo>
                <a:lnTo>
                  <a:pt x="0" y="2844800"/>
                </a:lnTo>
                <a:lnTo>
                  <a:pt x="0" y="2832100"/>
                </a:lnTo>
                <a:lnTo>
                  <a:pt x="0" y="2819400"/>
                </a:lnTo>
                <a:lnTo>
                  <a:pt x="0" y="2806700"/>
                </a:lnTo>
                <a:lnTo>
                  <a:pt x="0" y="2794000"/>
                </a:lnTo>
                <a:lnTo>
                  <a:pt x="0" y="2781300"/>
                </a:lnTo>
                <a:lnTo>
                  <a:pt x="0" y="2768600"/>
                </a:lnTo>
                <a:lnTo>
                  <a:pt x="0" y="2755900"/>
                </a:lnTo>
                <a:lnTo>
                  <a:pt x="0" y="2743200"/>
                </a:lnTo>
                <a:lnTo>
                  <a:pt x="0" y="2730500"/>
                </a:lnTo>
                <a:lnTo>
                  <a:pt x="0" y="2717800"/>
                </a:lnTo>
                <a:lnTo>
                  <a:pt x="0" y="2705100"/>
                </a:lnTo>
                <a:lnTo>
                  <a:pt x="0" y="2692400"/>
                </a:lnTo>
                <a:lnTo>
                  <a:pt x="0" y="2679700"/>
                </a:lnTo>
                <a:lnTo>
                  <a:pt x="0" y="2667000"/>
                </a:lnTo>
                <a:lnTo>
                  <a:pt x="0" y="2654300"/>
                </a:lnTo>
                <a:lnTo>
                  <a:pt x="0" y="2641600"/>
                </a:lnTo>
                <a:lnTo>
                  <a:pt x="0" y="2628900"/>
                </a:lnTo>
                <a:lnTo>
                  <a:pt x="0" y="2616200"/>
                </a:lnTo>
                <a:lnTo>
                  <a:pt x="0" y="2603500"/>
                </a:lnTo>
                <a:lnTo>
                  <a:pt x="0" y="2590800"/>
                </a:lnTo>
                <a:lnTo>
                  <a:pt x="0" y="2578100"/>
                </a:lnTo>
                <a:lnTo>
                  <a:pt x="0" y="2565400"/>
                </a:lnTo>
                <a:lnTo>
                  <a:pt x="0" y="2552700"/>
                </a:lnTo>
                <a:lnTo>
                  <a:pt x="0" y="2540000"/>
                </a:lnTo>
                <a:lnTo>
                  <a:pt x="0" y="2527300"/>
                </a:lnTo>
                <a:lnTo>
                  <a:pt x="0" y="2514600"/>
                </a:lnTo>
                <a:lnTo>
                  <a:pt x="0" y="2501900"/>
                </a:lnTo>
                <a:lnTo>
                  <a:pt x="0" y="2489200"/>
                </a:lnTo>
                <a:lnTo>
                  <a:pt x="0" y="2476500"/>
                </a:lnTo>
                <a:lnTo>
                  <a:pt x="0" y="2463800"/>
                </a:lnTo>
                <a:lnTo>
                  <a:pt x="0" y="2451100"/>
                </a:lnTo>
                <a:lnTo>
                  <a:pt x="0" y="2438400"/>
                </a:lnTo>
                <a:lnTo>
                  <a:pt x="0" y="2425700"/>
                </a:lnTo>
                <a:lnTo>
                  <a:pt x="0" y="2413000"/>
                </a:lnTo>
                <a:lnTo>
                  <a:pt x="0" y="2400300"/>
                </a:lnTo>
                <a:lnTo>
                  <a:pt x="0" y="2387600"/>
                </a:lnTo>
                <a:lnTo>
                  <a:pt x="0" y="2374900"/>
                </a:lnTo>
                <a:lnTo>
                  <a:pt x="0" y="2362200"/>
                </a:lnTo>
                <a:lnTo>
                  <a:pt x="0" y="2349500"/>
                </a:lnTo>
                <a:lnTo>
                  <a:pt x="0" y="2336800"/>
                </a:lnTo>
                <a:lnTo>
                  <a:pt x="0" y="2324100"/>
                </a:lnTo>
                <a:lnTo>
                  <a:pt x="0" y="2311400"/>
                </a:lnTo>
                <a:lnTo>
                  <a:pt x="0" y="2298700"/>
                </a:lnTo>
                <a:lnTo>
                  <a:pt x="0" y="2286000"/>
                </a:lnTo>
                <a:lnTo>
                  <a:pt x="0" y="2273300"/>
                </a:lnTo>
                <a:lnTo>
                  <a:pt x="0" y="2260600"/>
                </a:lnTo>
                <a:lnTo>
                  <a:pt x="0" y="2247900"/>
                </a:lnTo>
                <a:lnTo>
                  <a:pt x="0" y="2235200"/>
                </a:lnTo>
                <a:lnTo>
                  <a:pt x="0" y="2222500"/>
                </a:lnTo>
                <a:lnTo>
                  <a:pt x="0" y="2209800"/>
                </a:lnTo>
                <a:lnTo>
                  <a:pt x="0" y="2197100"/>
                </a:lnTo>
                <a:lnTo>
                  <a:pt x="0" y="2184400"/>
                </a:lnTo>
                <a:lnTo>
                  <a:pt x="0" y="2171700"/>
                </a:lnTo>
                <a:lnTo>
                  <a:pt x="0" y="2159000"/>
                </a:lnTo>
                <a:lnTo>
                  <a:pt x="0" y="2146300"/>
                </a:lnTo>
                <a:lnTo>
                  <a:pt x="0" y="2133600"/>
                </a:lnTo>
                <a:lnTo>
                  <a:pt x="0" y="2120900"/>
                </a:lnTo>
                <a:lnTo>
                  <a:pt x="0" y="2108200"/>
                </a:lnTo>
                <a:lnTo>
                  <a:pt x="0" y="2095500"/>
                </a:lnTo>
                <a:lnTo>
                  <a:pt x="0" y="2082800"/>
                </a:lnTo>
                <a:lnTo>
                  <a:pt x="0" y="2070100"/>
                </a:lnTo>
                <a:lnTo>
                  <a:pt x="0" y="2057400"/>
                </a:lnTo>
                <a:lnTo>
                  <a:pt x="0" y="2044700"/>
                </a:lnTo>
                <a:lnTo>
                  <a:pt x="0" y="2032000"/>
                </a:lnTo>
                <a:lnTo>
                  <a:pt x="0" y="2019300"/>
                </a:lnTo>
                <a:lnTo>
                  <a:pt x="0" y="2006600"/>
                </a:lnTo>
                <a:lnTo>
                  <a:pt x="0" y="1993900"/>
                </a:lnTo>
                <a:lnTo>
                  <a:pt x="0" y="1981200"/>
                </a:lnTo>
                <a:lnTo>
                  <a:pt x="0" y="1968500"/>
                </a:lnTo>
                <a:lnTo>
                  <a:pt x="0" y="1955800"/>
                </a:lnTo>
                <a:lnTo>
                  <a:pt x="0" y="1943100"/>
                </a:lnTo>
                <a:lnTo>
                  <a:pt x="0" y="1930400"/>
                </a:lnTo>
                <a:lnTo>
                  <a:pt x="0" y="1917700"/>
                </a:lnTo>
                <a:lnTo>
                  <a:pt x="0" y="1905000"/>
                </a:lnTo>
                <a:lnTo>
                  <a:pt x="0" y="1892300"/>
                </a:lnTo>
                <a:lnTo>
                  <a:pt x="0" y="1879600"/>
                </a:lnTo>
                <a:lnTo>
                  <a:pt x="0" y="1866900"/>
                </a:lnTo>
                <a:lnTo>
                  <a:pt x="0" y="1854200"/>
                </a:lnTo>
                <a:lnTo>
                  <a:pt x="0" y="1841500"/>
                </a:lnTo>
                <a:lnTo>
                  <a:pt x="0" y="1828800"/>
                </a:lnTo>
                <a:lnTo>
                  <a:pt x="0" y="1816100"/>
                </a:lnTo>
                <a:lnTo>
                  <a:pt x="0" y="1803400"/>
                </a:lnTo>
                <a:lnTo>
                  <a:pt x="0" y="1790700"/>
                </a:lnTo>
                <a:lnTo>
                  <a:pt x="0" y="1778000"/>
                </a:lnTo>
                <a:lnTo>
                  <a:pt x="0" y="1765300"/>
                </a:lnTo>
                <a:lnTo>
                  <a:pt x="0" y="1752600"/>
                </a:lnTo>
                <a:lnTo>
                  <a:pt x="0" y="1739900"/>
                </a:lnTo>
                <a:lnTo>
                  <a:pt x="0" y="1727200"/>
                </a:lnTo>
                <a:lnTo>
                  <a:pt x="0" y="1714500"/>
                </a:lnTo>
                <a:lnTo>
                  <a:pt x="0" y="1701800"/>
                </a:lnTo>
                <a:lnTo>
                  <a:pt x="0" y="1689100"/>
                </a:lnTo>
                <a:lnTo>
                  <a:pt x="0" y="1676400"/>
                </a:lnTo>
                <a:lnTo>
                  <a:pt x="0" y="1663700"/>
                </a:lnTo>
                <a:lnTo>
                  <a:pt x="0" y="1651000"/>
                </a:lnTo>
                <a:lnTo>
                  <a:pt x="0" y="1638300"/>
                </a:lnTo>
                <a:lnTo>
                  <a:pt x="0" y="1625600"/>
                </a:lnTo>
                <a:lnTo>
                  <a:pt x="0" y="1612900"/>
                </a:lnTo>
                <a:lnTo>
                  <a:pt x="0" y="1600200"/>
                </a:lnTo>
                <a:lnTo>
                  <a:pt x="0" y="1587500"/>
                </a:lnTo>
                <a:lnTo>
                  <a:pt x="0" y="1574800"/>
                </a:lnTo>
                <a:lnTo>
                  <a:pt x="0" y="1562100"/>
                </a:lnTo>
                <a:lnTo>
                  <a:pt x="0" y="1549400"/>
                </a:lnTo>
                <a:lnTo>
                  <a:pt x="0" y="1536700"/>
                </a:lnTo>
                <a:lnTo>
                  <a:pt x="0" y="1524000"/>
                </a:lnTo>
                <a:lnTo>
                  <a:pt x="0" y="1511300"/>
                </a:lnTo>
                <a:lnTo>
                  <a:pt x="0" y="1498600"/>
                </a:lnTo>
                <a:lnTo>
                  <a:pt x="0" y="1485900"/>
                </a:lnTo>
                <a:lnTo>
                  <a:pt x="0" y="1473200"/>
                </a:lnTo>
                <a:lnTo>
                  <a:pt x="0" y="1460500"/>
                </a:lnTo>
                <a:lnTo>
                  <a:pt x="0" y="1447800"/>
                </a:lnTo>
                <a:lnTo>
                  <a:pt x="0" y="1435100"/>
                </a:lnTo>
                <a:lnTo>
                  <a:pt x="0" y="1422400"/>
                </a:lnTo>
                <a:lnTo>
                  <a:pt x="0" y="1409700"/>
                </a:lnTo>
                <a:lnTo>
                  <a:pt x="0" y="1397000"/>
                </a:lnTo>
                <a:lnTo>
                  <a:pt x="0" y="1384300"/>
                </a:lnTo>
                <a:lnTo>
                  <a:pt x="0" y="1371600"/>
                </a:lnTo>
                <a:lnTo>
                  <a:pt x="0" y="1358900"/>
                </a:lnTo>
                <a:lnTo>
                  <a:pt x="0" y="1346200"/>
                </a:lnTo>
                <a:lnTo>
                  <a:pt x="0" y="1333500"/>
                </a:lnTo>
                <a:lnTo>
                  <a:pt x="0" y="1320800"/>
                </a:lnTo>
                <a:lnTo>
                  <a:pt x="0" y="1308100"/>
                </a:lnTo>
                <a:lnTo>
                  <a:pt x="0" y="1295400"/>
                </a:lnTo>
                <a:lnTo>
                  <a:pt x="0" y="1282700"/>
                </a:lnTo>
                <a:lnTo>
                  <a:pt x="0" y="1270000"/>
                </a:lnTo>
                <a:lnTo>
                  <a:pt x="0" y="1257300"/>
                </a:lnTo>
                <a:lnTo>
                  <a:pt x="0" y="1244600"/>
                </a:lnTo>
                <a:lnTo>
                  <a:pt x="0" y="1231900"/>
                </a:lnTo>
                <a:lnTo>
                  <a:pt x="0" y="1219200"/>
                </a:lnTo>
                <a:lnTo>
                  <a:pt x="0" y="1206500"/>
                </a:lnTo>
                <a:lnTo>
                  <a:pt x="0" y="1193800"/>
                </a:lnTo>
                <a:lnTo>
                  <a:pt x="0" y="1181100"/>
                </a:lnTo>
                <a:lnTo>
                  <a:pt x="0" y="1168400"/>
                </a:lnTo>
                <a:lnTo>
                  <a:pt x="0" y="1155700"/>
                </a:lnTo>
                <a:lnTo>
                  <a:pt x="0" y="1143000"/>
                </a:lnTo>
                <a:lnTo>
                  <a:pt x="0" y="1130300"/>
                </a:lnTo>
                <a:lnTo>
                  <a:pt x="0" y="1117600"/>
                </a:lnTo>
                <a:lnTo>
                  <a:pt x="0" y="1104900"/>
                </a:lnTo>
                <a:lnTo>
                  <a:pt x="0" y="1092200"/>
                </a:lnTo>
                <a:lnTo>
                  <a:pt x="0" y="1079500"/>
                </a:lnTo>
                <a:lnTo>
                  <a:pt x="0" y="1066800"/>
                </a:lnTo>
                <a:lnTo>
                  <a:pt x="0" y="1054100"/>
                </a:lnTo>
                <a:lnTo>
                  <a:pt x="0" y="1041400"/>
                </a:lnTo>
                <a:lnTo>
                  <a:pt x="0" y="1028700"/>
                </a:lnTo>
                <a:lnTo>
                  <a:pt x="0" y="1016000"/>
                </a:lnTo>
                <a:lnTo>
                  <a:pt x="0" y="1003300"/>
                </a:lnTo>
                <a:lnTo>
                  <a:pt x="0" y="990600"/>
                </a:lnTo>
                <a:lnTo>
                  <a:pt x="0" y="977900"/>
                </a:lnTo>
                <a:lnTo>
                  <a:pt x="0" y="965200"/>
                </a:lnTo>
                <a:lnTo>
                  <a:pt x="0" y="952500"/>
                </a:lnTo>
                <a:lnTo>
                  <a:pt x="0" y="939800"/>
                </a:lnTo>
                <a:lnTo>
                  <a:pt x="0" y="927100"/>
                </a:lnTo>
                <a:lnTo>
                  <a:pt x="0" y="914400"/>
                </a:lnTo>
                <a:lnTo>
                  <a:pt x="0" y="901700"/>
                </a:lnTo>
                <a:lnTo>
                  <a:pt x="0" y="889000"/>
                </a:lnTo>
                <a:lnTo>
                  <a:pt x="0" y="876300"/>
                </a:lnTo>
                <a:lnTo>
                  <a:pt x="0" y="863600"/>
                </a:lnTo>
                <a:lnTo>
                  <a:pt x="0" y="850900"/>
                </a:lnTo>
                <a:lnTo>
                  <a:pt x="0" y="838200"/>
                </a:lnTo>
                <a:lnTo>
                  <a:pt x="0" y="825500"/>
                </a:lnTo>
                <a:lnTo>
                  <a:pt x="0" y="812800"/>
                </a:lnTo>
                <a:lnTo>
                  <a:pt x="0" y="800100"/>
                </a:lnTo>
                <a:lnTo>
                  <a:pt x="0" y="787400"/>
                </a:lnTo>
                <a:lnTo>
                  <a:pt x="0" y="774700"/>
                </a:lnTo>
                <a:lnTo>
                  <a:pt x="0" y="762000"/>
                </a:lnTo>
                <a:lnTo>
                  <a:pt x="0" y="749300"/>
                </a:lnTo>
                <a:lnTo>
                  <a:pt x="0" y="736600"/>
                </a:lnTo>
                <a:lnTo>
                  <a:pt x="0" y="723900"/>
                </a:lnTo>
                <a:lnTo>
                  <a:pt x="0" y="711200"/>
                </a:lnTo>
                <a:lnTo>
                  <a:pt x="0" y="698500"/>
                </a:lnTo>
                <a:lnTo>
                  <a:pt x="0" y="685800"/>
                </a:lnTo>
                <a:lnTo>
                  <a:pt x="0" y="673100"/>
                </a:lnTo>
                <a:lnTo>
                  <a:pt x="0" y="660400"/>
                </a:lnTo>
                <a:lnTo>
                  <a:pt x="0" y="647700"/>
                </a:lnTo>
                <a:lnTo>
                  <a:pt x="0" y="635000"/>
                </a:lnTo>
                <a:lnTo>
                  <a:pt x="0" y="622300"/>
                </a:lnTo>
                <a:lnTo>
                  <a:pt x="0" y="609600"/>
                </a:lnTo>
                <a:lnTo>
                  <a:pt x="0" y="596900"/>
                </a:lnTo>
                <a:lnTo>
                  <a:pt x="0" y="584200"/>
                </a:lnTo>
                <a:lnTo>
                  <a:pt x="0" y="571500"/>
                </a:lnTo>
                <a:lnTo>
                  <a:pt x="0" y="558800"/>
                </a:lnTo>
                <a:lnTo>
                  <a:pt x="0" y="546100"/>
                </a:lnTo>
                <a:lnTo>
                  <a:pt x="0" y="533400"/>
                </a:lnTo>
                <a:lnTo>
                  <a:pt x="0" y="520700"/>
                </a:lnTo>
                <a:lnTo>
                  <a:pt x="0" y="508000"/>
                </a:lnTo>
                <a:lnTo>
                  <a:pt x="0" y="495300"/>
                </a:lnTo>
                <a:lnTo>
                  <a:pt x="0" y="482600"/>
                </a:lnTo>
                <a:lnTo>
                  <a:pt x="0" y="469900"/>
                </a:lnTo>
                <a:lnTo>
                  <a:pt x="0" y="457200"/>
                </a:lnTo>
                <a:lnTo>
                  <a:pt x="0" y="444500"/>
                </a:lnTo>
                <a:lnTo>
                  <a:pt x="0" y="431800"/>
                </a:lnTo>
                <a:lnTo>
                  <a:pt x="0" y="419100"/>
                </a:lnTo>
                <a:lnTo>
                  <a:pt x="0" y="406400"/>
                </a:lnTo>
                <a:lnTo>
                  <a:pt x="0" y="393700"/>
                </a:lnTo>
                <a:lnTo>
                  <a:pt x="0" y="381000"/>
                </a:lnTo>
                <a:lnTo>
                  <a:pt x="0" y="368300"/>
                </a:lnTo>
                <a:lnTo>
                  <a:pt x="0" y="355600"/>
                </a:lnTo>
                <a:lnTo>
                  <a:pt x="0" y="342900"/>
                </a:lnTo>
                <a:lnTo>
                  <a:pt x="0" y="330200"/>
                </a:lnTo>
                <a:lnTo>
                  <a:pt x="0" y="317500"/>
                </a:lnTo>
                <a:lnTo>
                  <a:pt x="0" y="304800"/>
                </a:lnTo>
                <a:lnTo>
                  <a:pt x="0" y="292100"/>
                </a:lnTo>
                <a:lnTo>
                  <a:pt x="0" y="279400"/>
                </a:lnTo>
                <a:lnTo>
                  <a:pt x="0" y="266700"/>
                </a:lnTo>
                <a:lnTo>
                  <a:pt x="0" y="254000"/>
                </a:lnTo>
                <a:lnTo>
                  <a:pt x="0" y="241300"/>
                </a:lnTo>
                <a:lnTo>
                  <a:pt x="0" y="228600"/>
                </a:lnTo>
                <a:lnTo>
                  <a:pt x="0" y="215900"/>
                </a:lnTo>
                <a:lnTo>
                  <a:pt x="0" y="203200"/>
                </a:lnTo>
                <a:lnTo>
                  <a:pt x="0" y="190500"/>
                </a:lnTo>
                <a:lnTo>
                  <a:pt x="0" y="177800"/>
                </a:lnTo>
                <a:lnTo>
                  <a:pt x="0" y="165100"/>
                </a:lnTo>
                <a:lnTo>
                  <a:pt x="0" y="152400"/>
                </a:lnTo>
                <a:lnTo>
                  <a:pt x="0" y="139700"/>
                </a:lnTo>
                <a:lnTo>
                  <a:pt x="0" y="127000"/>
                </a:lnTo>
                <a:lnTo>
                  <a:pt x="0" y="114300"/>
                </a:lnTo>
                <a:lnTo>
                  <a:pt x="0" y="101600"/>
                </a:lnTo>
                <a:lnTo>
                  <a:pt x="0" y="88900"/>
                </a:lnTo>
                <a:lnTo>
                  <a:pt x="0" y="76200"/>
                </a:lnTo>
                <a:lnTo>
                  <a:pt x="0" y="63500"/>
                </a:lnTo>
                <a:lnTo>
                  <a:pt x="0" y="50800"/>
                </a:lnTo>
                <a:lnTo>
                  <a:pt x="0" y="38100"/>
                </a:lnTo>
                <a:lnTo>
                  <a:pt x="0" y="25400"/>
                </a:lnTo>
                <a:lnTo>
                  <a:pt x="0" y="12700"/>
                </a:lnTo>
                <a:lnTo>
                  <a:pt x="0" y="0"/>
                </a:lnTo>
                <a:lnTo>
                  <a:pt x="5410200" y="0"/>
                </a:lnTo>
                <a:lnTo>
                  <a:pt x="5410200" y="12700"/>
                </a:lnTo>
                <a:lnTo>
                  <a:pt x="5410200" y="25400"/>
                </a:lnTo>
                <a:lnTo>
                  <a:pt x="5410200" y="38100"/>
                </a:lnTo>
                <a:lnTo>
                  <a:pt x="5410200" y="50800"/>
                </a:lnTo>
                <a:lnTo>
                  <a:pt x="5410200" y="63500"/>
                </a:lnTo>
                <a:lnTo>
                  <a:pt x="5410200" y="76200"/>
                </a:lnTo>
                <a:lnTo>
                  <a:pt x="5410200" y="88900"/>
                </a:lnTo>
                <a:lnTo>
                  <a:pt x="5410200" y="101600"/>
                </a:lnTo>
                <a:lnTo>
                  <a:pt x="5410200" y="114300"/>
                </a:lnTo>
                <a:lnTo>
                  <a:pt x="5410200" y="127000"/>
                </a:lnTo>
                <a:lnTo>
                  <a:pt x="5410200" y="139700"/>
                </a:lnTo>
                <a:lnTo>
                  <a:pt x="5410200" y="152400"/>
                </a:lnTo>
                <a:lnTo>
                  <a:pt x="5410200" y="165100"/>
                </a:lnTo>
                <a:lnTo>
                  <a:pt x="5410200" y="177800"/>
                </a:lnTo>
                <a:lnTo>
                  <a:pt x="5410200" y="190500"/>
                </a:lnTo>
                <a:lnTo>
                  <a:pt x="5410200" y="203200"/>
                </a:lnTo>
                <a:lnTo>
                  <a:pt x="5410200" y="215900"/>
                </a:lnTo>
                <a:lnTo>
                  <a:pt x="5410200" y="228600"/>
                </a:lnTo>
                <a:lnTo>
                  <a:pt x="5410200" y="241300"/>
                </a:lnTo>
                <a:lnTo>
                  <a:pt x="5410200" y="254000"/>
                </a:lnTo>
                <a:lnTo>
                  <a:pt x="5410200" y="266700"/>
                </a:lnTo>
                <a:lnTo>
                  <a:pt x="5410200" y="279400"/>
                </a:lnTo>
                <a:lnTo>
                  <a:pt x="5410200" y="292100"/>
                </a:lnTo>
                <a:lnTo>
                  <a:pt x="5410200" y="304800"/>
                </a:lnTo>
                <a:lnTo>
                  <a:pt x="5410200" y="317500"/>
                </a:lnTo>
                <a:lnTo>
                  <a:pt x="5410200" y="330200"/>
                </a:lnTo>
                <a:lnTo>
                  <a:pt x="5410200" y="342900"/>
                </a:lnTo>
                <a:lnTo>
                  <a:pt x="5410200" y="355600"/>
                </a:lnTo>
                <a:lnTo>
                  <a:pt x="5410200" y="368300"/>
                </a:lnTo>
                <a:lnTo>
                  <a:pt x="5410200" y="381000"/>
                </a:lnTo>
                <a:lnTo>
                  <a:pt x="5410200" y="393700"/>
                </a:lnTo>
                <a:lnTo>
                  <a:pt x="5410200" y="406400"/>
                </a:lnTo>
                <a:lnTo>
                  <a:pt x="5410200" y="419100"/>
                </a:lnTo>
                <a:lnTo>
                  <a:pt x="5410200" y="431800"/>
                </a:lnTo>
                <a:lnTo>
                  <a:pt x="5410200" y="444500"/>
                </a:lnTo>
                <a:lnTo>
                  <a:pt x="5410200" y="457200"/>
                </a:lnTo>
                <a:lnTo>
                  <a:pt x="5410200" y="469900"/>
                </a:lnTo>
                <a:lnTo>
                  <a:pt x="5410200" y="482600"/>
                </a:lnTo>
                <a:lnTo>
                  <a:pt x="5410200" y="495300"/>
                </a:lnTo>
                <a:lnTo>
                  <a:pt x="5410200" y="508000"/>
                </a:lnTo>
                <a:lnTo>
                  <a:pt x="5410200" y="520700"/>
                </a:lnTo>
                <a:lnTo>
                  <a:pt x="5410200" y="533400"/>
                </a:lnTo>
                <a:lnTo>
                  <a:pt x="5410200" y="546100"/>
                </a:lnTo>
                <a:lnTo>
                  <a:pt x="5410200" y="558800"/>
                </a:lnTo>
                <a:lnTo>
                  <a:pt x="5410200" y="571500"/>
                </a:lnTo>
                <a:lnTo>
                  <a:pt x="5410200" y="584200"/>
                </a:lnTo>
                <a:lnTo>
                  <a:pt x="5410200" y="596900"/>
                </a:lnTo>
                <a:lnTo>
                  <a:pt x="5410200" y="609600"/>
                </a:lnTo>
                <a:lnTo>
                  <a:pt x="5410200" y="622300"/>
                </a:lnTo>
                <a:lnTo>
                  <a:pt x="5410200" y="635000"/>
                </a:lnTo>
                <a:lnTo>
                  <a:pt x="5410200" y="647700"/>
                </a:lnTo>
                <a:lnTo>
                  <a:pt x="5410200" y="660400"/>
                </a:lnTo>
                <a:lnTo>
                  <a:pt x="5410200" y="673100"/>
                </a:lnTo>
                <a:lnTo>
                  <a:pt x="5410200" y="685800"/>
                </a:lnTo>
                <a:lnTo>
                  <a:pt x="5410200" y="698500"/>
                </a:lnTo>
                <a:lnTo>
                  <a:pt x="5410200" y="711200"/>
                </a:lnTo>
                <a:lnTo>
                  <a:pt x="5410200" y="723900"/>
                </a:lnTo>
                <a:lnTo>
                  <a:pt x="5410200" y="736600"/>
                </a:lnTo>
                <a:lnTo>
                  <a:pt x="5410200" y="749300"/>
                </a:lnTo>
                <a:lnTo>
                  <a:pt x="5410200" y="762000"/>
                </a:lnTo>
                <a:lnTo>
                  <a:pt x="5410200" y="774700"/>
                </a:lnTo>
                <a:lnTo>
                  <a:pt x="5410200" y="787400"/>
                </a:lnTo>
                <a:lnTo>
                  <a:pt x="5410200" y="800100"/>
                </a:lnTo>
                <a:lnTo>
                  <a:pt x="5410200" y="812800"/>
                </a:lnTo>
                <a:lnTo>
                  <a:pt x="5410200" y="825500"/>
                </a:lnTo>
                <a:lnTo>
                  <a:pt x="5410200" y="838200"/>
                </a:lnTo>
                <a:lnTo>
                  <a:pt x="5410200" y="850900"/>
                </a:lnTo>
                <a:lnTo>
                  <a:pt x="5410200" y="863600"/>
                </a:lnTo>
                <a:lnTo>
                  <a:pt x="5410200" y="876300"/>
                </a:lnTo>
                <a:lnTo>
                  <a:pt x="5410200" y="889000"/>
                </a:lnTo>
                <a:lnTo>
                  <a:pt x="5410200" y="901700"/>
                </a:lnTo>
                <a:lnTo>
                  <a:pt x="5410200" y="914400"/>
                </a:lnTo>
                <a:lnTo>
                  <a:pt x="5410200" y="927100"/>
                </a:lnTo>
                <a:lnTo>
                  <a:pt x="5410200" y="939800"/>
                </a:lnTo>
                <a:lnTo>
                  <a:pt x="5410200" y="952500"/>
                </a:lnTo>
                <a:lnTo>
                  <a:pt x="5410200" y="965200"/>
                </a:lnTo>
                <a:lnTo>
                  <a:pt x="5410200" y="977900"/>
                </a:lnTo>
                <a:lnTo>
                  <a:pt x="5410200" y="990600"/>
                </a:lnTo>
                <a:lnTo>
                  <a:pt x="5410200" y="1003300"/>
                </a:lnTo>
                <a:lnTo>
                  <a:pt x="5410200" y="1016000"/>
                </a:lnTo>
                <a:lnTo>
                  <a:pt x="5410200" y="1028700"/>
                </a:lnTo>
                <a:lnTo>
                  <a:pt x="5410200" y="1041400"/>
                </a:lnTo>
                <a:lnTo>
                  <a:pt x="5410200" y="1054100"/>
                </a:lnTo>
                <a:lnTo>
                  <a:pt x="5410200" y="1066800"/>
                </a:lnTo>
                <a:lnTo>
                  <a:pt x="5410200" y="1079500"/>
                </a:lnTo>
                <a:lnTo>
                  <a:pt x="5410200" y="1092200"/>
                </a:lnTo>
                <a:lnTo>
                  <a:pt x="5410200" y="1104900"/>
                </a:lnTo>
                <a:lnTo>
                  <a:pt x="5410200" y="1117600"/>
                </a:lnTo>
                <a:lnTo>
                  <a:pt x="5410200" y="1130300"/>
                </a:lnTo>
                <a:lnTo>
                  <a:pt x="5410200" y="1143000"/>
                </a:lnTo>
                <a:lnTo>
                  <a:pt x="5410200" y="1155700"/>
                </a:lnTo>
                <a:lnTo>
                  <a:pt x="5410200" y="1168400"/>
                </a:lnTo>
                <a:lnTo>
                  <a:pt x="5410200" y="1181100"/>
                </a:lnTo>
                <a:lnTo>
                  <a:pt x="5410200" y="1193800"/>
                </a:lnTo>
                <a:lnTo>
                  <a:pt x="5410200" y="1206500"/>
                </a:lnTo>
                <a:lnTo>
                  <a:pt x="5410200" y="1219200"/>
                </a:lnTo>
                <a:lnTo>
                  <a:pt x="5410200" y="1231900"/>
                </a:lnTo>
                <a:lnTo>
                  <a:pt x="5410200" y="1244600"/>
                </a:lnTo>
                <a:lnTo>
                  <a:pt x="5410200" y="1257300"/>
                </a:lnTo>
                <a:lnTo>
                  <a:pt x="5410200" y="1270000"/>
                </a:lnTo>
                <a:lnTo>
                  <a:pt x="5410200" y="1282700"/>
                </a:lnTo>
                <a:lnTo>
                  <a:pt x="5410200" y="1295400"/>
                </a:lnTo>
                <a:lnTo>
                  <a:pt x="5410200" y="1308100"/>
                </a:lnTo>
                <a:lnTo>
                  <a:pt x="5410200" y="1320800"/>
                </a:lnTo>
                <a:lnTo>
                  <a:pt x="5410200" y="1333500"/>
                </a:lnTo>
                <a:lnTo>
                  <a:pt x="5410200" y="1346200"/>
                </a:lnTo>
                <a:lnTo>
                  <a:pt x="5410200" y="1358900"/>
                </a:lnTo>
                <a:lnTo>
                  <a:pt x="5410200" y="1371600"/>
                </a:lnTo>
                <a:lnTo>
                  <a:pt x="5410200" y="1384300"/>
                </a:lnTo>
                <a:lnTo>
                  <a:pt x="5410200" y="1397000"/>
                </a:lnTo>
                <a:lnTo>
                  <a:pt x="5410200" y="1409700"/>
                </a:lnTo>
                <a:lnTo>
                  <a:pt x="5410200" y="1422400"/>
                </a:lnTo>
                <a:lnTo>
                  <a:pt x="5410200" y="1435100"/>
                </a:lnTo>
                <a:lnTo>
                  <a:pt x="5410200" y="1447800"/>
                </a:lnTo>
                <a:lnTo>
                  <a:pt x="5410200" y="1460500"/>
                </a:lnTo>
                <a:lnTo>
                  <a:pt x="5410200" y="1473200"/>
                </a:lnTo>
                <a:lnTo>
                  <a:pt x="5410200" y="1485900"/>
                </a:lnTo>
                <a:lnTo>
                  <a:pt x="5410200" y="1498600"/>
                </a:lnTo>
                <a:lnTo>
                  <a:pt x="5410200" y="1511300"/>
                </a:lnTo>
                <a:lnTo>
                  <a:pt x="5410200" y="1524000"/>
                </a:lnTo>
                <a:lnTo>
                  <a:pt x="5410200" y="1536700"/>
                </a:lnTo>
                <a:lnTo>
                  <a:pt x="5410200" y="1549400"/>
                </a:lnTo>
                <a:lnTo>
                  <a:pt x="5410200" y="1562100"/>
                </a:lnTo>
                <a:lnTo>
                  <a:pt x="5410200" y="1574800"/>
                </a:lnTo>
                <a:lnTo>
                  <a:pt x="5410200" y="1587500"/>
                </a:lnTo>
                <a:lnTo>
                  <a:pt x="5410200" y="1600200"/>
                </a:lnTo>
                <a:lnTo>
                  <a:pt x="5410200" y="1612900"/>
                </a:lnTo>
                <a:lnTo>
                  <a:pt x="5410200" y="1625600"/>
                </a:lnTo>
                <a:lnTo>
                  <a:pt x="5410200" y="1638300"/>
                </a:lnTo>
                <a:lnTo>
                  <a:pt x="5410200" y="1651000"/>
                </a:lnTo>
                <a:lnTo>
                  <a:pt x="5410200" y="1663700"/>
                </a:lnTo>
                <a:lnTo>
                  <a:pt x="5410200" y="1676400"/>
                </a:lnTo>
                <a:lnTo>
                  <a:pt x="5410200" y="1689100"/>
                </a:lnTo>
                <a:lnTo>
                  <a:pt x="5410200" y="1701800"/>
                </a:lnTo>
                <a:lnTo>
                  <a:pt x="5410200" y="1714500"/>
                </a:lnTo>
                <a:lnTo>
                  <a:pt x="5410200" y="1727200"/>
                </a:lnTo>
                <a:lnTo>
                  <a:pt x="5410200" y="1739900"/>
                </a:lnTo>
                <a:lnTo>
                  <a:pt x="5410200" y="1752600"/>
                </a:lnTo>
                <a:lnTo>
                  <a:pt x="5410200" y="1765300"/>
                </a:lnTo>
                <a:lnTo>
                  <a:pt x="5410200" y="1778000"/>
                </a:lnTo>
                <a:lnTo>
                  <a:pt x="5410200" y="1790700"/>
                </a:lnTo>
                <a:lnTo>
                  <a:pt x="5410200" y="1803400"/>
                </a:lnTo>
                <a:lnTo>
                  <a:pt x="5410200" y="1816100"/>
                </a:lnTo>
                <a:lnTo>
                  <a:pt x="5410200" y="1828800"/>
                </a:lnTo>
                <a:lnTo>
                  <a:pt x="5410200" y="1841500"/>
                </a:lnTo>
                <a:lnTo>
                  <a:pt x="5410200" y="1854200"/>
                </a:lnTo>
                <a:lnTo>
                  <a:pt x="5410200" y="1866900"/>
                </a:lnTo>
                <a:lnTo>
                  <a:pt x="5410200" y="1879600"/>
                </a:lnTo>
                <a:lnTo>
                  <a:pt x="5410200" y="1892300"/>
                </a:lnTo>
                <a:lnTo>
                  <a:pt x="5410200" y="1905000"/>
                </a:lnTo>
                <a:lnTo>
                  <a:pt x="5410200" y="1917700"/>
                </a:lnTo>
                <a:lnTo>
                  <a:pt x="5410200" y="1930400"/>
                </a:lnTo>
                <a:lnTo>
                  <a:pt x="5410200" y="1943100"/>
                </a:lnTo>
                <a:lnTo>
                  <a:pt x="5410200" y="1955800"/>
                </a:lnTo>
                <a:lnTo>
                  <a:pt x="5410200" y="1968500"/>
                </a:lnTo>
                <a:lnTo>
                  <a:pt x="5410200" y="1981200"/>
                </a:lnTo>
                <a:lnTo>
                  <a:pt x="5410200" y="1993900"/>
                </a:lnTo>
                <a:lnTo>
                  <a:pt x="5410200" y="2006600"/>
                </a:lnTo>
                <a:lnTo>
                  <a:pt x="5410200" y="2019300"/>
                </a:lnTo>
                <a:lnTo>
                  <a:pt x="5410200" y="2032000"/>
                </a:lnTo>
                <a:lnTo>
                  <a:pt x="5410200" y="2044700"/>
                </a:lnTo>
                <a:lnTo>
                  <a:pt x="5410200" y="2057400"/>
                </a:lnTo>
                <a:lnTo>
                  <a:pt x="5410200" y="2070100"/>
                </a:lnTo>
                <a:lnTo>
                  <a:pt x="5410200" y="2082800"/>
                </a:lnTo>
                <a:lnTo>
                  <a:pt x="5410200" y="2095500"/>
                </a:lnTo>
                <a:lnTo>
                  <a:pt x="5410200" y="2108200"/>
                </a:lnTo>
                <a:lnTo>
                  <a:pt x="5410200" y="2120900"/>
                </a:lnTo>
                <a:lnTo>
                  <a:pt x="5410200" y="2133600"/>
                </a:lnTo>
                <a:lnTo>
                  <a:pt x="5410200" y="2146300"/>
                </a:lnTo>
                <a:lnTo>
                  <a:pt x="5410200" y="2159000"/>
                </a:lnTo>
                <a:lnTo>
                  <a:pt x="5410200" y="2171700"/>
                </a:lnTo>
                <a:lnTo>
                  <a:pt x="5410200" y="2184400"/>
                </a:lnTo>
                <a:lnTo>
                  <a:pt x="5410200" y="2197100"/>
                </a:lnTo>
                <a:lnTo>
                  <a:pt x="5410200" y="2209800"/>
                </a:lnTo>
                <a:lnTo>
                  <a:pt x="5410200" y="2222500"/>
                </a:lnTo>
                <a:lnTo>
                  <a:pt x="5410200" y="2235200"/>
                </a:lnTo>
                <a:lnTo>
                  <a:pt x="5410200" y="2247900"/>
                </a:lnTo>
                <a:lnTo>
                  <a:pt x="5410200" y="2260600"/>
                </a:lnTo>
                <a:lnTo>
                  <a:pt x="5410200" y="2273300"/>
                </a:lnTo>
                <a:lnTo>
                  <a:pt x="5410200" y="2286000"/>
                </a:lnTo>
                <a:lnTo>
                  <a:pt x="5410200" y="2298700"/>
                </a:lnTo>
                <a:lnTo>
                  <a:pt x="5410200" y="2311400"/>
                </a:lnTo>
                <a:lnTo>
                  <a:pt x="5410200" y="2324100"/>
                </a:lnTo>
                <a:lnTo>
                  <a:pt x="5410200" y="2336800"/>
                </a:lnTo>
                <a:lnTo>
                  <a:pt x="5410200" y="2349500"/>
                </a:lnTo>
                <a:lnTo>
                  <a:pt x="5410200" y="2362200"/>
                </a:lnTo>
                <a:lnTo>
                  <a:pt x="5410200" y="2374900"/>
                </a:lnTo>
                <a:lnTo>
                  <a:pt x="5410200" y="2387600"/>
                </a:lnTo>
                <a:lnTo>
                  <a:pt x="5410200" y="2400300"/>
                </a:lnTo>
                <a:lnTo>
                  <a:pt x="5410200" y="2413000"/>
                </a:lnTo>
                <a:lnTo>
                  <a:pt x="5410200" y="2425700"/>
                </a:lnTo>
                <a:lnTo>
                  <a:pt x="5410200" y="2438400"/>
                </a:lnTo>
                <a:lnTo>
                  <a:pt x="5410200" y="2451100"/>
                </a:lnTo>
                <a:lnTo>
                  <a:pt x="5410200" y="2463800"/>
                </a:lnTo>
                <a:lnTo>
                  <a:pt x="5410200" y="2476500"/>
                </a:lnTo>
                <a:lnTo>
                  <a:pt x="5410200" y="2489200"/>
                </a:lnTo>
                <a:lnTo>
                  <a:pt x="5410200" y="2501900"/>
                </a:lnTo>
                <a:lnTo>
                  <a:pt x="5410200" y="2514600"/>
                </a:lnTo>
                <a:lnTo>
                  <a:pt x="5410200" y="2527300"/>
                </a:lnTo>
                <a:lnTo>
                  <a:pt x="5410200" y="2540000"/>
                </a:lnTo>
                <a:lnTo>
                  <a:pt x="5410200" y="2552700"/>
                </a:lnTo>
                <a:lnTo>
                  <a:pt x="5410200" y="2565400"/>
                </a:lnTo>
                <a:lnTo>
                  <a:pt x="5410200" y="2578100"/>
                </a:lnTo>
                <a:lnTo>
                  <a:pt x="5410200" y="2590800"/>
                </a:lnTo>
                <a:lnTo>
                  <a:pt x="5410200" y="2603500"/>
                </a:lnTo>
                <a:lnTo>
                  <a:pt x="5410200" y="2616200"/>
                </a:lnTo>
                <a:lnTo>
                  <a:pt x="5410200" y="2628900"/>
                </a:lnTo>
                <a:lnTo>
                  <a:pt x="5410200" y="2641600"/>
                </a:lnTo>
                <a:lnTo>
                  <a:pt x="5410200" y="2654300"/>
                </a:lnTo>
                <a:lnTo>
                  <a:pt x="5410200" y="2667000"/>
                </a:lnTo>
                <a:lnTo>
                  <a:pt x="5410200" y="2679700"/>
                </a:lnTo>
                <a:lnTo>
                  <a:pt x="5410200" y="2692400"/>
                </a:lnTo>
                <a:lnTo>
                  <a:pt x="5410200" y="2705100"/>
                </a:lnTo>
                <a:lnTo>
                  <a:pt x="5410200" y="2717800"/>
                </a:lnTo>
                <a:lnTo>
                  <a:pt x="5410200" y="2730500"/>
                </a:lnTo>
                <a:lnTo>
                  <a:pt x="5410200" y="2743200"/>
                </a:lnTo>
                <a:lnTo>
                  <a:pt x="5410200" y="2755900"/>
                </a:lnTo>
                <a:lnTo>
                  <a:pt x="5410200" y="2768600"/>
                </a:lnTo>
                <a:lnTo>
                  <a:pt x="5410200" y="2781300"/>
                </a:lnTo>
                <a:lnTo>
                  <a:pt x="5410200" y="2794000"/>
                </a:lnTo>
                <a:lnTo>
                  <a:pt x="5410200" y="2806700"/>
                </a:lnTo>
                <a:lnTo>
                  <a:pt x="5410200" y="2819400"/>
                </a:lnTo>
                <a:lnTo>
                  <a:pt x="5410200" y="2832100"/>
                </a:lnTo>
                <a:lnTo>
                  <a:pt x="5410200" y="2844800"/>
                </a:lnTo>
                <a:lnTo>
                  <a:pt x="5410200" y="2857500"/>
                </a:lnTo>
                <a:lnTo>
                  <a:pt x="5410200" y="2870200"/>
                </a:lnTo>
                <a:lnTo>
                  <a:pt x="5410200" y="2882900"/>
                </a:lnTo>
                <a:lnTo>
                  <a:pt x="5410200" y="2895600"/>
                </a:lnTo>
                <a:lnTo>
                  <a:pt x="5410200" y="2908300"/>
                </a:lnTo>
                <a:lnTo>
                  <a:pt x="5410200" y="2921000"/>
                </a:lnTo>
                <a:lnTo>
                  <a:pt x="5410200" y="2933700"/>
                </a:lnTo>
                <a:lnTo>
                  <a:pt x="5410200" y="2946400"/>
                </a:lnTo>
                <a:lnTo>
                  <a:pt x="5410200" y="2959100"/>
                </a:lnTo>
                <a:lnTo>
                  <a:pt x="5410200" y="2971800"/>
                </a:lnTo>
                <a:lnTo>
                  <a:pt x="5410200" y="2984500"/>
                </a:lnTo>
                <a:lnTo>
                  <a:pt x="5410200" y="2997200"/>
                </a:lnTo>
                <a:lnTo>
                  <a:pt x="5410200" y="3009900"/>
                </a:lnTo>
                <a:lnTo>
                  <a:pt x="5410200" y="3022600"/>
                </a:lnTo>
                <a:lnTo>
                  <a:pt x="5410200" y="3035300"/>
                </a:lnTo>
                <a:lnTo>
                  <a:pt x="5410200" y="3048000"/>
                </a:lnTo>
                <a:lnTo>
                  <a:pt x="5410200" y="3060700"/>
                </a:lnTo>
                <a:lnTo>
                  <a:pt x="5410200" y="3073400"/>
                </a:lnTo>
                <a:lnTo>
                  <a:pt x="5410200" y="3086100"/>
                </a:lnTo>
                <a:lnTo>
                  <a:pt x="5410200" y="3098800"/>
                </a:lnTo>
                <a:lnTo>
                  <a:pt x="5410200" y="3111500"/>
                </a:lnTo>
                <a:lnTo>
                  <a:pt x="5410200" y="3124200"/>
                </a:lnTo>
                <a:lnTo>
                  <a:pt x="5410200" y="3136900"/>
                </a:lnTo>
                <a:lnTo>
                  <a:pt x="5410200" y="3149600"/>
                </a:lnTo>
                <a:lnTo>
                  <a:pt x="5410200" y="3162300"/>
                </a:lnTo>
                <a:lnTo>
                  <a:pt x="5410200" y="3175000"/>
                </a:lnTo>
                <a:lnTo>
                  <a:pt x="5410200" y="3187700"/>
                </a:lnTo>
                <a:lnTo>
                  <a:pt x="5410200" y="3200400"/>
                </a:lnTo>
                <a:lnTo>
                  <a:pt x="5410200" y="3213100"/>
                </a:lnTo>
                <a:lnTo>
                  <a:pt x="5410200" y="3225800"/>
                </a:lnTo>
                <a:lnTo>
                  <a:pt x="5410200" y="3238500"/>
                </a:lnTo>
                <a:lnTo>
                  <a:pt x="5410200" y="3251200"/>
                </a:lnTo>
                <a:lnTo>
                  <a:pt x="5410200" y="3263900"/>
                </a:lnTo>
                <a:lnTo>
                  <a:pt x="5410200" y="3276600"/>
                </a:lnTo>
                <a:lnTo>
                  <a:pt x="5410200" y="3289300"/>
                </a:lnTo>
                <a:lnTo>
                  <a:pt x="5410200" y="3302000"/>
                </a:lnTo>
                <a:lnTo>
                  <a:pt x="5410200" y="3314700"/>
                </a:lnTo>
                <a:lnTo>
                  <a:pt x="5410200" y="3327400"/>
                </a:lnTo>
                <a:lnTo>
                  <a:pt x="5410200" y="3340100"/>
                </a:lnTo>
                <a:lnTo>
                  <a:pt x="5410200" y="3352800"/>
                </a:lnTo>
                <a:lnTo>
                  <a:pt x="5410200" y="3365500"/>
                </a:lnTo>
                <a:lnTo>
                  <a:pt x="5410200" y="3378200"/>
                </a:lnTo>
                <a:lnTo>
                  <a:pt x="5410200" y="3390900"/>
                </a:lnTo>
                <a:lnTo>
                  <a:pt x="5410200" y="3403600"/>
                </a:lnTo>
                <a:lnTo>
                  <a:pt x="5410200" y="3416300"/>
                </a:lnTo>
                <a:lnTo>
                  <a:pt x="5410200" y="3429000"/>
                </a:lnTo>
                <a:lnTo>
                  <a:pt x="5410200" y="3441700"/>
                </a:lnTo>
                <a:lnTo>
                  <a:pt x="5410200" y="3454400"/>
                </a:lnTo>
                <a:lnTo>
                  <a:pt x="5410200" y="3467100"/>
                </a:lnTo>
                <a:lnTo>
                  <a:pt x="5410200" y="3479800"/>
                </a:lnTo>
                <a:lnTo>
                  <a:pt x="5410200" y="3492500"/>
                </a:lnTo>
                <a:lnTo>
                  <a:pt x="5410200" y="3505200"/>
                </a:lnTo>
                <a:lnTo>
                  <a:pt x="5410200" y="3517900"/>
                </a:lnTo>
                <a:lnTo>
                  <a:pt x="5410200" y="3530600"/>
                </a:lnTo>
                <a:lnTo>
                  <a:pt x="5410200" y="3543300"/>
                </a:lnTo>
                <a:lnTo>
                  <a:pt x="5410200" y="3556000"/>
                </a:lnTo>
                <a:lnTo>
                  <a:pt x="5410200" y="3568700"/>
                </a:lnTo>
                <a:lnTo>
                  <a:pt x="5410200" y="3581400"/>
                </a:lnTo>
                <a:lnTo>
                  <a:pt x="5410200" y="3594100"/>
                </a:lnTo>
                <a:lnTo>
                  <a:pt x="5410200" y="3606800"/>
                </a:lnTo>
                <a:lnTo>
                  <a:pt x="5410200" y="3619500"/>
                </a:lnTo>
                <a:lnTo>
                  <a:pt x="5410200" y="3632200"/>
                </a:lnTo>
                <a:lnTo>
                  <a:pt x="5410200" y="3644900"/>
                </a:lnTo>
                <a:lnTo>
                  <a:pt x="5410200" y="3657600"/>
                </a:lnTo>
                <a:lnTo>
                  <a:pt x="5410200" y="3670300"/>
                </a:lnTo>
                <a:lnTo>
                  <a:pt x="5410200" y="3683000"/>
                </a:lnTo>
                <a:lnTo>
                  <a:pt x="5410200" y="3695700"/>
                </a:lnTo>
                <a:lnTo>
                  <a:pt x="5410200" y="3708400"/>
                </a:lnTo>
                <a:lnTo>
                  <a:pt x="5410200" y="3721100"/>
                </a:lnTo>
                <a:lnTo>
                  <a:pt x="5410200" y="3733800"/>
                </a:lnTo>
                <a:lnTo>
                  <a:pt x="5410200" y="3746500"/>
                </a:lnTo>
                <a:lnTo>
                  <a:pt x="5410200" y="3759200"/>
                </a:lnTo>
                <a:lnTo>
                  <a:pt x="5410200" y="3771900"/>
                </a:lnTo>
                <a:lnTo>
                  <a:pt x="5410200" y="3784600"/>
                </a:lnTo>
                <a:lnTo>
                  <a:pt x="5410200" y="3797300"/>
                </a:lnTo>
                <a:lnTo>
                  <a:pt x="5410200" y="3810000"/>
                </a:lnTo>
                <a:lnTo>
                  <a:pt x="5410200" y="3822700"/>
                </a:lnTo>
                <a:lnTo>
                  <a:pt x="5410200" y="3835400"/>
                </a:lnTo>
                <a:lnTo>
                  <a:pt x="5410200" y="3848100"/>
                </a:lnTo>
                <a:lnTo>
                  <a:pt x="5410200" y="3860800"/>
                </a:lnTo>
                <a:lnTo>
                  <a:pt x="5410200" y="3873500"/>
                </a:lnTo>
                <a:lnTo>
                  <a:pt x="5410200" y="3886200"/>
                </a:lnTo>
                <a:lnTo>
                  <a:pt x="5410200" y="3898900"/>
                </a:lnTo>
                <a:lnTo>
                  <a:pt x="5410200" y="3911600"/>
                </a:lnTo>
                <a:lnTo>
                  <a:pt x="5410200" y="3924300"/>
                </a:lnTo>
                <a:lnTo>
                  <a:pt x="5410200" y="3937000"/>
                </a:lnTo>
                <a:lnTo>
                  <a:pt x="5410200" y="3949700"/>
                </a:lnTo>
                <a:lnTo>
                  <a:pt x="5410200" y="3962400"/>
                </a:lnTo>
                <a:lnTo>
                  <a:pt x="5410200" y="3975100"/>
                </a:lnTo>
                <a:lnTo>
                  <a:pt x="5410200" y="3987800"/>
                </a:lnTo>
                <a:lnTo>
                  <a:pt x="5410200" y="4000500"/>
                </a:lnTo>
                <a:lnTo>
                  <a:pt x="5410200" y="4013200"/>
                </a:lnTo>
                <a:lnTo>
                  <a:pt x="5410200" y="4025900"/>
                </a:lnTo>
                <a:lnTo>
                  <a:pt x="5410200" y="4038600"/>
                </a:lnTo>
                <a:lnTo>
                  <a:pt x="5410200" y="4051300"/>
                </a:lnTo>
                <a:lnTo>
                  <a:pt x="5410200" y="4064000"/>
                </a:lnTo>
                <a:lnTo>
                  <a:pt x="5410200" y="4076700"/>
                </a:lnTo>
                <a:lnTo>
                  <a:pt x="5410200" y="4089400"/>
                </a:lnTo>
                <a:lnTo>
                  <a:pt x="5410200" y="4102100"/>
                </a:lnTo>
                <a:lnTo>
                  <a:pt x="5410200" y="4114800"/>
                </a:lnTo>
                <a:lnTo>
                  <a:pt x="5410200" y="4127500"/>
                </a:lnTo>
                <a:lnTo>
                  <a:pt x="5410200" y="4140200"/>
                </a:lnTo>
                <a:lnTo>
                  <a:pt x="5410200" y="4152900"/>
                </a:lnTo>
                <a:lnTo>
                  <a:pt x="5410200" y="4165600"/>
                </a:lnTo>
                <a:lnTo>
                  <a:pt x="5410200" y="4178300"/>
                </a:lnTo>
                <a:lnTo>
                  <a:pt x="5410200" y="4191000"/>
                </a:lnTo>
                <a:lnTo>
                  <a:pt x="5410200" y="4203700"/>
                </a:lnTo>
                <a:lnTo>
                  <a:pt x="5410200" y="4216400"/>
                </a:lnTo>
                <a:lnTo>
                  <a:pt x="5410200" y="4229100"/>
                </a:lnTo>
                <a:lnTo>
                  <a:pt x="5410200" y="4241800"/>
                </a:lnTo>
                <a:lnTo>
                  <a:pt x="5410200" y="4254500"/>
                </a:lnTo>
                <a:lnTo>
                  <a:pt x="5410200" y="4267200"/>
                </a:lnTo>
                <a:lnTo>
                  <a:pt x="5410200" y="4279900"/>
                </a:lnTo>
                <a:lnTo>
                  <a:pt x="5410200" y="4292600"/>
                </a:lnTo>
                <a:lnTo>
                  <a:pt x="5410200" y="4305300"/>
                </a:lnTo>
                <a:lnTo>
                  <a:pt x="5410200" y="4318000"/>
                </a:lnTo>
                <a:lnTo>
                  <a:pt x="5410200" y="4330700"/>
                </a:lnTo>
                <a:lnTo>
                  <a:pt x="5410200" y="4343400"/>
                </a:lnTo>
                <a:lnTo>
                  <a:pt x="5410200" y="4356100"/>
                </a:lnTo>
                <a:lnTo>
                  <a:pt x="5410200" y="4368800"/>
                </a:lnTo>
                <a:lnTo>
                  <a:pt x="5410200" y="4381500"/>
                </a:lnTo>
                <a:lnTo>
                  <a:pt x="5410200" y="4394200"/>
                </a:lnTo>
                <a:lnTo>
                  <a:pt x="5410200" y="4406900"/>
                </a:lnTo>
                <a:lnTo>
                  <a:pt x="5410200" y="4419600"/>
                </a:lnTo>
                <a:lnTo>
                  <a:pt x="5410200" y="4432300"/>
                </a:lnTo>
                <a:lnTo>
                  <a:pt x="5410200" y="4445000"/>
                </a:lnTo>
                <a:lnTo>
                  <a:pt x="5410200" y="4457700"/>
                </a:lnTo>
                <a:lnTo>
                  <a:pt x="5410200" y="4470400"/>
                </a:lnTo>
                <a:lnTo>
                  <a:pt x="5410200" y="4483100"/>
                </a:lnTo>
                <a:lnTo>
                  <a:pt x="5410200" y="4495800"/>
                </a:lnTo>
                <a:lnTo>
                  <a:pt x="5410200" y="4508500"/>
                </a:lnTo>
                <a:lnTo>
                  <a:pt x="5410200" y="4521200"/>
                </a:lnTo>
                <a:lnTo>
                  <a:pt x="5410200" y="4533900"/>
                </a:lnTo>
                <a:lnTo>
                  <a:pt x="5410200" y="4546600"/>
                </a:lnTo>
                <a:lnTo>
                  <a:pt x="5410200" y="4559300"/>
                </a:lnTo>
                <a:lnTo>
                  <a:pt x="5410200" y="4559300"/>
                </a:lnTo>
                <a:lnTo>
                  <a:pt x="5410200" y="4572000"/>
                </a:lnTo>
                <a:lnTo>
                  <a:pt x="5410200" y="4584700"/>
                </a:lnTo>
                <a:lnTo>
                  <a:pt x="5410200" y="4597400"/>
                </a:lnTo>
                <a:lnTo>
                  <a:pt x="5410200" y="4610100"/>
                </a:lnTo>
                <a:lnTo>
                  <a:pt x="5410200" y="4622800"/>
                </a:lnTo>
                <a:lnTo>
                  <a:pt x="5410200" y="4635500"/>
                </a:lnTo>
                <a:lnTo>
                  <a:pt x="5410200" y="4648200"/>
                </a:lnTo>
                <a:lnTo>
                  <a:pt x="5410200" y="4660900"/>
                </a:lnTo>
                <a:lnTo>
                  <a:pt x="5410200" y="4673600"/>
                </a:lnTo>
                <a:lnTo>
                  <a:pt x="5410200" y="4686300"/>
                </a:lnTo>
                <a:lnTo>
                  <a:pt x="5410200" y="4699000"/>
                </a:lnTo>
                <a:lnTo>
                  <a:pt x="5410200" y="4711700"/>
                </a:lnTo>
                <a:lnTo>
                  <a:pt x="5410200" y="4724400"/>
                </a:lnTo>
                <a:lnTo>
                  <a:pt x="5410200" y="4737100"/>
                </a:lnTo>
                <a:lnTo>
                  <a:pt x="5410200" y="4749800"/>
                </a:lnTo>
                <a:lnTo>
                  <a:pt x="5410200" y="4762500"/>
                </a:lnTo>
                <a:lnTo>
                  <a:pt x="5410200" y="4775200"/>
                </a:lnTo>
                <a:lnTo>
                  <a:pt x="5410200" y="4787900"/>
                </a:lnTo>
                <a:lnTo>
                  <a:pt x="5410200" y="4800600"/>
                </a:lnTo>
                <a:lnTo>
                  <a:pt x="5410200" y="4813300"/>
                </a:lnTo>
                <a:lnTo>
                  <a:pt x="5410200" y="4826000"/>
                </a:lnTo>
                <a:lnTo>
                  <a:pt x="5410200" y="4838700"/>
                </a:lnTo>
                <a:lnTo>
                  <a:pt x="5410200" y="4851400"/>
                </a:lnTo>
                <a:lnTo>
                  <a:pt x="5410200" y="4864100"/>
                </a:lnTo>
                <a:lnTo>
                  <a:pt x="5410200" y="4876800"/>
                </a:lnTo>
                <a:lnTo>
                  <a:pt x="5410200" y="4889500"/>
                </a:lnTo>
                <a:lnTo>
                  <a:pt x="5410200" y="4902200"/>
                </a:lnTo>
                <a:lnTo>
                  <a:pt x="5410200" y="4914900"/>
                </a:lnTo>
                <a:lnTo>
                  <a:pt x="5410200" y="4927600"/>
                </a:lnTo>
                <a:lnTo>
                  <a:pt x="5410200" y="4940300"/>
                </a:lnTo>
                <a:lnTo>
                  <a:pt x="5410200" y="4953000"/>
                </a:lnTo>
                <a:lnTo>
                  <a:pt x="5410200" y="4965700"/>
                </a:lnTo>
                <a:lnTo>
                  <a:pt x="5410200" y="4978400"/>
                </a:lnTo>
                <a:lnTo>
                  <a:pt x="5410200" y="4991100"/>
                </a:lnTo>
                <a:lnTo>
                  <a:pt x="5410200" y="5003800"/>
                </a:lnTo>
                <a:lnTo>
                  <a:pt x="5410200" y="5016500"/>
                </a:lnTo>
                <a:lnTo>
                  <a:pt x="5410200" y="5029200"/>
                </a:lnTo>
                <a:lnTo>
                  <a:pt x="5410200" y="5041900"/>
                </a:lnTo>
                <a:lnTo>
                  <a:pt x="5410200" y="5054600"/>
                </a:lnTo>
                <a:lnTo>
                  <a:pt x="5410200" y="5067300"/>
                </a:lnTo>
                <a:lnTo>
                  <a:pt x="5410200" y="5080000"/>
                </a:lnTo>
                <a:lnTo>
                  <a:pt x="5410200" y="5092700"/>
                </a:lnTo>
                <a:lnTo>
                  <a:pt x="5410200" y="5105400"/>
                </a:lnTo>
                <a:lnTo>
                  <a:pt x="5410200" y="5118100"/>
                </a:lnTo>
                <a:lnTo>
                  <a:pt x="5410200" y="5130800"/>
                </a:lnTo>
                <a:lnTo>
                  <a:pt x="5410200" y="5143500"/>
                </a:lnTo>
                <a:lnTo>
                  <a:pt x="5410200" y="5156200"/>
                </a:lnTo>
                <a:lnTo>
                  <a:pt x="5410200" y="5168900"/>
                </a:lnTo>
                <a:lnTo>
                  <a:pt x="5410200" y="5181600"/>
                </a:lnTo>
                <a:lnTo>
                  <a:pt x="5410200" y="5194300"/>
                </a:lnTo>
                <a:lnTo>
                  <a:pt x="5410200" y="5207000"/>
                </a:lnTo>
                <a:lnTo>
                  <a:pt x="5410200" y="5219700"/>
                </a:lnTo>
                <a:lnTo>
                  <a:pt x="5410200" y="5232400"/>
                </a:lnTo>
                <a:lnTo>
                  <a:pt x="5410200" y="5245100"/>
                </a:lnTo>
                <a:lnTo>
                  <a:pt x="5410200" y="5257800"/>
                </a:lnTo>
                <a:lnTo>
                  <a:pt x="5410200" y="5270500"/>
                </a:lnTo>
                <a:lnTo>
                  <a:pt x="5410200" y="5283200"/>
                </a:lnTo>
                <a:lnTo>
                  <a:pt x="5410200" y="5295900"/>
                </a:lnTo>
                <a:lnTo>
                  <a:pt x="5410200" y="5308600"/>
                </a:lnTo>
                <a:lnTo>
                  <a:pt x="5410200" y="5321300"/>
                </a:lnTo>
                <a:lnTo>
                  <a:pt x="5410200" y="5334000"/>
                </a:lnTo>
                <a:lnTo>
                  <a:pt x="5410200" y="5346700"/>
                </a:lnTo>
                <a:lnTo>
                  <a:pt x="5410200" y="5359400"/>
                </a:lnTo>
                <a:lnTo>
                  <a:pt x="5410200" y="5372100"/>
                </a:lnTo>
                <a:lnTo>
                  <a:pt x="5410200" y="5384800"/>
                </a:lnTo>
                <a:lnTo>
                  <a:pt x="5410200" y="5397500"/>
                </a:lnTo>
                <a:lnTo>
                  <a:pt x="5410200" y="5410200"/>
                </a:lnTo>
                <a:lnTo>
                  <a:pt x="5410200" y="5422900"/>
                </a:lnTo>
                <a:lnTo>
                  <a:pt x="5410200" y="5435600"/>
                </a:lnTo>
                <a:lnTo>
                  <a:pt x="5410200" y="5448300"/>
                </a:lnTo>
                <a:lnTo>
                  <a:pt x="5410200" y="5461000"/>
                </a:lnTo>
                <a:lnTo>
                  <a:pt x="5410200" y="5473700"/>
                </a:lnTo>
                <a:lnTo>
                  <a:pt x="5410200" y="5486400"/>
                </a:lnTo>
                <a:lnTo>
                  <a:pt x="5410200" y="5499100"/>
                </a:lnTo>
                <a:lnTo>
                  <a:pt x="5410200" y="5511800"/>
                </a:lnTo>
                <a:lnTo>
                  <a:pt x="5410200" y="5524500"/>
                </a:lnTo>
                <a:lnTo>
                  <a:pt x="5410200" y="5537200"/>
                </a:lnTo>
                <a:lnTo>
                  <a:pt x="5410200" y="5549900"/>
                </a:lnTo>
                <a:lnTo>
                  <a:pt x="5410200" y="5562600"/>
                </a:lnTo>
                <a:lnTo>
                  <a:pt x="5410200" y="5575300"/>
                </a:lnTo>
                <a:lnTo>
                  <a:pt x="5410200" y="5588000"/>
                </a:lnTo>
                <a:lnTo>
                  <a:pt x="5410200" y="5600700"/>
                </a:lnTo>
                <a:lnTo>
                  <a:pt x="5410200" y="5613400"/>
                </a:lnTo>
                <a:lnTo>
                  <a:pt x="5410200" y="5626100"/>
                </a:lnTo>
                <a:lnTo>
                  <a:pt x="5410200" y="5638800"/>
                </a:lnTo>
                <a:lnTo>
                  <a:pt x="5410200" y="5651500"/>
                </a:lnTo>
                <a:lnTo>
                  <a:pt x="5410200" y="5664200"/>
                </a:lnTo>
                <a:lnTo>
                  <a:pt x="5410200" y="5676900"/>
                </a:lnTo>
                <a:lnTo>
                  <a:pt x="5410200" y="5689600"/>
                </a:lnTo>
                <a:lnTo>
                  <a:pt x="5410200" y="5702300"/>
                </a:lnTo>
                <a:lnTo>
                  <a:pt x="5410200" y="5715000"/>
                </a:lnTo>
                <a:lnTo>
                  <a:pt x="5410200" y="5727700"/>
                </a:lnTo>
                <a:lnTo>
                  <a:pt x="5410200" y="5740400"/>
                </a:lnTo>
                <a:lnTo>
                  <a:pt x="5410200" y="5753100"/>
                </a:lnTo>
                <a:lnTo>
                  <a:pt x="5410200" y="5765800"/>
                </a:lnTo>
                <a:lnTo>
                  <a:pt x="5410200" y="5778500"/>
                </a:lnTo>
                <a:lnTo>
                  <a:pt x="5410200" y="5791200"/>
                </a:lnTo>
                <a:lnTo>
                  <a:pt x="5410200" y="5803900"/>
                </a:lnTo>
                <a:lnTo>
                  <a:pt x="5410200" y="5816600"/>
                </a:lnTo>
                <a:lnTo>
                  <a:pt x="5410200" y="5829300"/>
                </a:lnTo>
                <a:lnTo>
                  <a:pt x="5410200" y="5842000"/>
                </a:lnTo>
                <a:lnTo>
                  <a:pt x="5410200" y="5854700"/>
                </a:lnTo>
                <a:lnTo>
                  <a:pt x="5410200" y="5867400"/>
                </a:lnTo>
                <a:lnTo>
                  <a:pt x="5410200" y="5880100"/>
                </a:lnTo>
                <a:lnTo>
                  <a:pt x="5410200" y="5892800"/>
                </a:lnTo>
                <a:lnTo>
                  <a:pt x="5410200" y="5905500"/>
                </a:lnTo>
                <a:lnTo>
                  <a:pt x="5410200" y="5918200"/>
                </a:lnTo>
                <a:lnTo>
                  <a:pt x="5410200" y="5930900"/>
                </a:lnTo>
                <a:lnTo>
                  <a:pt x="5410200" y="5943600"/>
                </a:lnTo>
                <a:lnTo>
                  <a:pt x="5410200" y="5956300"/>
                </a:lnTo>
                <a:lnTo>
                  <a:pt x="5410200" y="5969000"/>
                </a:lnTo>
                <a:lnTo>
                  <a:pt x="5410200" y="5981700"/>
                </a:lnTo>
                <a:lnTo>
                  <a:pt x="5410200" y="5994400"/>
                </a:lnTo>
                <a:lnTo>
                  <a:pt x="5410200" y="6007100"/>
                </a:lnTo>
                <a:lnTo>
                  <a:pt x="5410200" y="6019800"/>
                </a:lnTo>
                <a:lnTo>
                  <a:pt x="5410200" y="6032500"/>
                </a:lnTo>
                <a:lnTo>
                  <a:pt x="5410200" y="6045200"/>
                </a:lnTo>
                <a:lnTo>
                  <a:pt x="5410200" y="6057900"/>
                </a:lnTo>
                <a:lnTo>
                  <a:pt x="5410200" y="6070600"/>
                </a:lnTo>
                <a:lnTo>
                  <a:pt x="5410200" y="6083300"/>
                </a:lnTo>
                <a:lnTo>
                  <a:pt x="5410200" y="6096000"/>
                </a:lnTo>
                <a:lnTo>
                  <a:pt x="5410200" y="6108700"/>
                </a:lnTo>
                <a:lnTo>
                  <a:pt x="5410200" y="6121400"/>
                </a:lnTo>
                <a:lnTo>
                  <a:pt x="5410200" y="6134100"/>
                </a:lnTo>
                <a:lnTo>
                  <a:pt x="5410200" y="6146800"/>
                </a:lnTo>
                <a:lnTo>
                  <a:pt x="5410200" y="6159500"/>
                </a:lnTo>
                <a:lnTo>
                  <a:pt x="5410200" y="6172200"/>
                </a:lnTo>
                <a:lnTo>
                  <a:pt x="5410200" y="6184900"/>
                </a:lnTo>
                <a:lnTo>
                  <a:pt x="5410200" y="6197600"/>
                </a:lnTo>
                <a:lnTo>
                  <a:pt x="5410200" y="6210300"/>
                </a:lnTo>
                <a:lnTo>
                  <a:pt x="5410200" y="6223000"/>
                </a:lnTo>
                <a:lnTo>
                  <a:pt x="5410200" y="6235700"/>
                </a:lnTo>
                <a:lnTo>
                  <a:pt x="5410200" y="6248400"/>
                </a:lnTo>
                <a:lnTo>
                  <a:pt x="5410200" y="6261100"/>
                </a:lnTo>
                <a:lnTo>
                  <a:pt x="5410200" y="6273800"/>
                </a:lnTo>
                <a:lnTo>
                  <a:pt x="5410200" y="6286500"/>
                </a:lnTo>
                <a:lnTo>
                  <a:pt x="5410200" y="6299200"/>
                </a:lnTo>
                <a:lnTo>
                  <a:pt x="5410200" y="6311900"/>
                </a:lnTo>
                <a:lnTo>
                  <a:pt x="5410200" y="6324600"/>
                </a:lnTo>
                <a:lnTo>
                  <a:pt x="5410200" y="6337300"/>
                </a:lnTo>
                <a:lnTo>
                  <a:pt x="5410200" y="6350000"/>
                </a:lnTo>
                <a:lnTo>
                  <a:pt x="5410200" y="6362700"/>
                </a:lnTo>
                <a:lnTo>
                  <a:pt x="5410200" y="6375400"/>
                </a:lnTo>
                <a:lnTo>
                  <a:pt x="5410200" y="6388100"/>
                </a:lnTo>
                <a:lnTo>
                  <a:pt x="5410200" y="6400800"/>
                </a:lnTo>
                <a:lnTo>
                  <a:pt x="5410200" y="6413500"/>
                </a:lnTo>
                <a:lnTo>
                  <a:pt x="5410200" y="6426200"/>
                </a:lnTo>
                <a:lnTo>
                  <a:pt x="5410200" y="6438900"/>
                </a:lnTo>
                <a:lnTo>
                  <a:pt x="5410200" y="6451600"/>
                </a:lnTo>
                <a:lnTo>
                  <a:pt x="5410200" y="6464300"/>
                </a:lnTo>
                <a:lnTo>
                  <a:pt x="5410200" y="6477000"/>
                </a:lnTo>
                <a:lnTo>
                  <a:pt x="5410200" y="6489700"/>
                </a:lnTo>
                <a:lnTo>
                  <a:pt x="5410200" y="6502400"/>
                </a:lnTo>
                <a:lnTo>
                  <a:pt x="5410200" y="6515100"/>
                </a:lnTo>
                <a:lnTo>
                  <a:pt x="5410200" y="6527800"/>
                </a:lnTo>
                <a:lnTo>
                  <a:pt x="5410200" y="6540500"/>
                </a:lnTo>
                <a:lnTo>
                  <a:pt x="5410200" y="6553200"/>
                </a:lnTo>
                <a:lnTo>
                  <a:pt x="5410200" y="6565900"/>
                </a:lnTo>
                <a:lnTo>
                  <a:pt x="5410200" y="6578600"/>
                </a:lnTo>
                <a:lnTo>
                  <a:pt x="5410200" y="6591300"/>
                </a:lnTo>
                <a:lnTo>
                  <a:pt x="5410200" y="6604000"/>
                </a:lnTo>
                <a:lnTo>
                  <a:pt x="5410200" y="6616700"/>
                </a:lnTo>
                <a:lnTo>
                  <a:pt x="5410200" y="6629400"/>
                </a:lnTo>
                <a:lnTo>
                  <a:pt x="5410200" y="6642100"/>
                </a:lnTo>
                <a:lnTo>
                  <a:pt x="5410200" y="6654800"/>
                </a:lnTo>
                <a:lnTo>
                  <a:pt x="5410200" y="6667500"/>
                </a:lnTo>
                <a:lnTo>
                  <a:pt x="5410200" y="6680200"/>
                </a:lnTo>
                <a:lnTo>
                  <a:pt x="5410200" y="6692900"/>
                </a:lnTo>
                <a:lnTo>
                  <a:pt x="5410200" y="6705600"/>
                </a:lnTo>
                <a:lnTo>
                  <a:pt x="5410200" y="6718300"/>
                </a:lnTo>
                <a:lnTo>
                  <a:pt x="5410200" y="6731000"/>
                </a:lnTo>
                <a:lnTo>
                  <a:pt x="5410200" y="6743700"/>
                </a:lnTo>
                <a:lnTo>
                  <a:pt x="5410200" y="6756400"/>
                </a:lnTo>
                <a:lnTo>
                  <a:pt x="5410200" y="6769100"/>
                </a:lnTo>
                <a:lnTo>
                  <a:pt x="5410200" y="6781800"/>
                </a:lnTo>
                <a:lnTo>
                  <a:pt x="5410200" y="6794500"/>
                </a:lnTo>
                <a:lnTo>
                  <a:pt x="5410200" y="6807200"/>
                </a:lnTo>
                <a:lnTo>
                  <a:pt x="5410200" y="6819900"/>
                </a:lnTo>
                <a:lnTo>
                  <a:pt x="5410200" y="6832600"/>
                </a:lnTo>
                <a:lnTo>
                  <a:pt x="5410200" y="6845300"/>
                </a:lnTo>
                <a:lnTo>
                  <a:pt x="5410200" y="6858000"/>
                </a:lnTo>
                <a:lnTo>
                  <a:pt x="5410200" y="6870700"/>
                </a:lnTo>
                <a:lnTo>
                  <a:pt x="5410200" y="6883400"/>
                </a:lnTo>
                <a:lnTo>
                  <a:pt x="5410200" y="6896100"/>
                </a:lnTo>
                <a:lnTo>
                  <a:pt x="5410200" y="6908800"/>
                </a:lnTo>
                <a:lnTo>
                  <a:pt x="5410200" y="6921500"/>
                </a:lnTo>
                <a:lnTo>
                  <a:pt x="5410200" y="6934200"/>
                </a:lnTo>
                <a:lnTo>
                  <a:pt x="5410200" y="6946900"/>
                </a:lnTo>
                <a:lnTo>
                  <a:pt x="5410200" y="6959600"/>
                </a:lnTo>
                <a:lnTo>
                  <a:pt x="5410200" y="6972300"/>
                </a:lnTo>
                <a:lnTo>
                  <a:pt x="5410200" y="6985000"/>
                </a:lnTo>
                <a:lnTo>
                  <a:pt x="5410200" y="6997700"/>
                </a:lnTo>
                <a:lnTo>
                  <a:pt x="5410200" y="7010400"/>
                </a:lnTo>
                <a:lnTo>
                  <a:pt x="5410200" y="7023100"/>
                </a:lnTo>
                <a:lnTo>
                  <a:pt x="5410200" y="7035800"/>
                </a:lnTo>
                <a:lnTo>
                  <a:pt x="5410200" y="7048500"/>
                </a:lnTo>
                <a:lnTo>
                  <a:pt x="5410200" y="7061200"/>
                </a:lnTo>
                <a:lnTo>
                  <a:pt x="5410200" y="7073900"/>
                </a:lnTo>
                <a:lnTo>
                  <a:pt x="5410200" y="7086600"/>
                </a:lnTo>
                <a:lnTo>
                  <a:pt x="5410200" y="7099300"/>
                </a:lnTo>
                <a:lnTo>
                  <a:pt x="5410200" y="7112000"/>
                </a:lnTo>
                <a:lnTo>
                  <a:pt x="5410200" y="7124700"/>
                </a:lnTo>
                <a:lnTo>
                  <a:pt x="5410200" y="7137400"/>
                </a:lnTo>
                <a:lnTo>
                  <a:pt x="5410200" y="7150100"/>
                </a:lnTo>
                <a:lnTo>
                  <a:pt x="5410200" y="7162800"/>
                </a:lnTo>
                <a:lnTo>
                  <a:pt x="5410200" y="7175500"/>
                </a:lnTo>
                <a:lnTo>
                  <a:pt x="5410200" y="7188200"/>
                </a:lnTo>
                <a:lnTo>
                  <a:pt x="5410200" y="7200900"/>
                </a:lnTo>
                <a:lnTo>
                  <a:pt x="5410200" y="7213600"/>
                </a:lnTo>
                <a:lnTo>
                  <a:pt x="5410200" y="7226300"/>
                </a:lnTo>
                <a:lnTo>
                  <a:pt x="5410200" y="7239000"/>
                </a:lnTo>
                <a:lnTo>
                  <a:pt x="5410200" y="7251700"/>
                </a:lnTo>
                <a:lnTo>
                  <a:pt x="5410200" y="7264400"/>
                </a:lnTo>
                <a:lnTo>
                  <a:pt x="5410200" y="7277100"/>
                </a:lnTo>
                <a:lnTo>
                  <a:pt x="5410200" y="7289800"/>
                </a:lnTo>
                <a:lnTo>
                  <a:pt x="5410200" y="7302500"/>
                </a:lnTo>
                <a:lnTo>
                  <a:pt x="5410200" y="7315200"/>
                </a:lnTo>
                <a:lnTo>
                  <a:pt x="5410200" y="7327900"/>
                </a:lnTo>
                <a:lnTo>
                  <a:pt x="5410200" y="7340600"/>
                </a:lnTo>
                <a:lnTo>
                  <a:pt x="5410200" y="7353300"/>
                </a:lnTo>
                <a:lnTo>
                  <a:pt x="5410200" y="7366000"/>
                </a:lnTo>
                <a:lnTo>
                  <a:pt x="5410200" y="7378700"/>
                </a:lnTo>
                <a:lnTo>
                  <a:pt x="5410200" y="7391400"/>
                </a:lnTo>
                <a:lnTo>
                  <a:pt x="5410200" y="7404100"/>
                </a:lnTo>
                <a:lnTo>
                  <a:pt x="5410200" y="7416800"/>
                </a:lnTo>
                <a:lnTo>
                  <a:pt x="5410200" y="7429500"/>
                </a:lnTo>
                <a:lnTo>
                  <a:pt x="5410200" y="7442200"/>
                </a:lnTo>
                <a:lnTo>
                  <a:pt x="5410200" y="7454900"/>
                </a:lnTo>
                <a:lnTo>
                  <a:pt x="5410200" y="7467600"/>
                </a:lnTo>
                <a:lnTo>
                  <a:pt x="5410200" y="7480300"/>
                </a:lnTo>
                <a:lnTo>
                  <a:pt x="5410200" y="7493000"/>
                </a:lnTo>
                <a:lnTo>
                  <a:pt x="5410200" y="7505700"/>
                </a:lnTo>
                <a:lnTo>
                  <a:pt x="5410200" y="7518400"/>
                </a:lnTo>
                <a:lnTo>
                  <a:pt x="5410200" y="7531100"/>
                </a:lnTo>
                <a:lnTo>
                  <a:pt x="5410200" y="7543800"/>
                </a:lnTo>
                <a:lnTo>
                  <a:pt x="5410200" y="7556500"/>
                </a:lnTo>
                <a:lnTo>
                  <a:pt x="5410200" y="7569200"/>
                </a:lnTo>
                <a:lnTo>
                  <a:pt x="5410200" y="7581900"/>
                </a:lnTo>
                <a:lnTo>
                  <a:pt x="5410200" y="7594600"/>
                </a:lnTo>
                <a:lnTo>
                  <a:pt x="5410200" y="7607300"/>
                </a:lnTo>
                <a:lnTo>
                  <a:pt x="5410200" y="7620000"/>
                </a:lnTo>
                <a:lnTo>
                  <a:pt x="5410200" y="7632700"/>
                </a:lnTo>
                <a:lnTo>
                  <a:pt x="5410200" y="7645400"/>
                </a:lnTo>
                <a:lnTo>
                  <a:pt x="5410200" y="7658100"/>
                </a:lnTo>
                <a:lnTo>
                  <a:pt x="5410200" y="7670800"/>
                </a:lnTo>
                <a:lnTo>
                  <a:pt x="5410200" y="7683500"/>
                </a:lnTo>
                <a:lnTo>
                  <a:pt x="5410200" y="7696200"/>
                </a:lnTo>
                <a:lnTo>
                  <a:pt x="5410200" y="7708900"/>
                </a:lnTo>
                <a:lnTo>
                  <a:pt x="5410200" y="7721600"/>
                </a:lnTo>
                <a:lnTo>
                  <a:pt x="5410200" y="7734300"/>
                </a:lnTo>
                <a:lnTo>
                  <a:pt x="5410200" y="7747000"/>
                </a:lnTo>
                <a:lnTo>
                  <a:pt x="5410200" y="7759700"/>
                </a:lnTo>
                <a:lnTo>
                  <a:pt x="5410200" y="7772400"/>
                </a:lnTo>
                <a:lnTo>
                  <a:pt x="5410200" y="7785100"/>
                </a:lnTo>
                <a:lnTo>
                  <a:pt x="5410200" y="7797800"/>
                </a:lnTo>
                <a:lnTo>
                  <a:pt x="5410200" y="7810500"/>
                </a:lnTo>
                <a:lnTo>
                  <a:pt x="5410200" y="7823200"/>
                </a:lnTo>
                <a:lnTo>
                  <a:pt x="5410200" y="7835900"/>
                </a:lnTo>
                <a:lnTo>
                  <a:pt x="5410200" y="7848600"/>
                </a:lnTo>
                <a:lnTo>
                  <a:pt x="5410200" y="7861300"/>
                </a:lnTo>
                <a:lnTo>
                  <a:pt x="5410200" y="7874000"/>
                </a:lnTo>
                <a:lnTo>
                  <a:pt x="5410200" y="7886700"/>
                </a:lnTo>
                <a:lnTo>
                  <a:pt x="5410200" y="7899400"/>
                </a:lnTo>
                <a:lnTo>
                  <a:pt x="5410200" y="7912100"/>
                </a:lnTo>
                <a:lnTo>
                  <a:pt x="5410200" y="7924800"/>
                </a:lnTo>
                <a:lnTo>
                  <a:pt x="5410200" y="7937500"/>
                </a:lnTo>
                <a:lnTo>
                  <a:pt x="5410200" y="7950200"/>
                </a:lnTo>
                <a:lnTo>
                  <a:pt x="5410200" y="7962900"/>
                </a:lnTo>
                <a:lnTo>
                  <a:pt x="5410200" y="7975600"/>
                </a:lnTo>
                <a:lnTo>
                  <a:pt x="5410200" y="7988300"/>
                </a:lnTo>
                <a:lnTo>
                  <a:pt x="5410200" y="8001000"/>
                </a:lnTo>
                <a:lnTo>
                  <a:pt x="5410200" y="8013700"/>
                </a:lnTo>
                <a:lnTo>
                  <a:pt x="5410200" y="8026400"/>
                </a:lnTo>
                <a:lnTo>
                  <a:pt x="5410200" y="8039100"/>
                </a:lnTo>
                <a:lnTo>
                  <a:pt x="5410200" y="8051800"/>
                </a:lnTo>
                <a:lnTo>
                  <a:pt x="5410200" y="8064500"/>
                </a:lnTo>
                <a:lnTo>
                  <a:pt x="5410200" y="8077200"/>
                </a:lnTo>
                <a:lnTo>
                  <a:pt x="5410200" y="8089900"/>
                </a:lnTo>
                <a:lnTo>
                  <a:pt x="5410200" y="8102600"/>
                </a:lnTo>
                <a:lnTo>
                  <a:pt x="5410200" y="8115300"/>
                </a:lnTo>
                <a:lnTo>
                  <a:pt x="5410200" y="8128000"/>
                </a:lnTo>
                <a:lnTo>
                  <a:pt x="5410200" y="8140700"/>
                </a:lnTo>
                <a:lnTo>
                  <a:pt x="5410200" y="8153400"/>
                </a:lnTo>
                <a:lnTo>
                  <a:pt x="5410200" y="8166100"/>
                </a:lnTo>
                <a:lnTo>
                  <a:pt x="5410200" y="8178800"/>
                </a:lnTo>
                <a:lnTo>
                  <a:pt x="5410200" y="8191500"/>
                </a:lnTo>
                <a:lnTo>
                  <a:pt x="5410200" y="8204200"/>
                </a:lnTo>
                <a:lnTo>
                  <a:pt x="5410200" y="8216900"/>
                </a:lnTo>
                <a:lnTo>
                  <a:pt x="5410200" y="8229600"/>
                </a:lnTo>
                <a:lnTo>
                  <a:pt x="5410200" y="8242300"/>
                </a:lnTo>
                <a:lnTo>
                  <a:pt x="5410200" y="8255000"/>
                </a:lnTo>
                <a:lnTo>
                  <a:pt x="5410200" y="8267700"/>
                </a:lnTo>
                <a:lnTo>
                  <a:pt x="5410200" y="8280400"/>
                </a:lnTo>
                <a:lnTo>
                  <a:pt x="5410200" y="8293100"/>
                </a:lnTo>
                <a:lnTo>
                  <a:pt x="5410200" y="8305800"/>
                </a:lnTo>
                <a:lnTo>
                  <a:pt x="5410200" y="8318500"/>
                </a:lnTo>
                <a:lnTo>
                  <a:pt x="5410200" y="8331200"/>
                </a:lnTo>
                <a:lnTo>
                  <a:pt x="5410200" y="8343900"/>
                </a:lnTo>
                <a:lnTo>
                  <a:pt x="5410200" y="8356600"/>
                </a:lnTo>
                <a:lnTo>
                  <a:pt x="5410200" y="8369300"/>
                </a:lnTo>
                <a:lnTo>
                  <a:pt x="5410200" y="8382000"/>
                </a:lnTo>
                <a:lnTo>
                  <a:pt x="5410200" y="8394700"/>
                </a:lnTo>
                <a:lnTo>
                  <a:pt x="5410200" y="8407400"/>
                </a:lnTo>
                <a:lnTo>
                  <a:pt x="5410200" y="8420100"/>
                </a:lnTo>
                <a:lnTo>
                  <a:pt x="5410200" y="8432800"/>
                </a:lnTo>
                <a:lnTo>
                  <a:pt x="5410200" y="8445500"/>
                </a:lnTo>
                <a:lnTo>
                  <a:pt x="5410200" y="8458200"/>
                </a:lnTo>
                <a:lnTo>
                  <a:pt x="5410200" y="8470900"/>
                </a:lnTo>
                <a:lnTo>
                  <a:pt x="5410200" y="8483600"/>
                </a:lnTo>
                <a:lnTo>
                  <a:pt x="5410200" y="8496300"/>
                </a:lnTo>
                <a:lnTo>
                  <a:pt x="5410200" y="8509000"/>
                </a:lnTo>
                <a:lnTo>
                  <a:pt x="5410200" y="8521700"/>
                </a:lnTo>
                <a:lnTo>
                  <a:pt x="5410200" y="8534400"/>
                </a:lnTo>
                <a:lnTo>
                  <a:pt x="5410200" y="8547100"/>
                </a:lnTo>
                <a:lnTo>
                  <a:pt x="5410200" y="8559800"/>
                </a:lnTo>
                <a:lnTo>
                  <a:pt x="5410200" y="8572500"/>
                </a:lnTo>
                <a:lnTo>
                  <a:pt x="5410200" y="8585200"/>
                </a:lnTo>
                <a:lnTo>
                  <a:pt x="5410200" y="8597900"/>
                </a:lnTo>
                <a:lnTo>
                  <a:pt x="5410200" y="8610600"/>
                </a:lnTo>
                <a:lnTo>
                  <a:pt x="5410200" y="8623300"/>
                </a:lnTo>
                <a:lnTo>
                  <a:pt x="5410200" y="8636000"/>
                </a:lnTo>
                <a:lnTo>
                  <a:pt x="5410200" y="8648700"/>
                </a:lnTo>
                <a:lnTo>
                  <a:pt x="5410200" y="8661400"/>
                </a:lnTo>
                <a:lnTo>
                  <a:pt x="5410200" y="8674100"/>
                </a:lnTo>
                <a:lnTo>
                  <a:pt x="5410200" y="8686800"/>
                </a:lnTo>
                <a:lnTo>
                  <a:pt x="5410200" y="8699500"/>
                </a:lnTo>
                <a:lnTo>
                  <a:pt x="5410200" y="8712200"/>
                </a:lnTo>
                <a:lnTo>
                  <a:pt x="5410200" y="8724900"/>
                </a:lnTo>
                <a:lnTo>
                  <a:pt x="5410200" y="8737600"/>
                </a:lnTo>
                <a:lnTo>
                  <a:pt x="5410200" y="8750300"/>
                </a:lnTo>
                <a:lnTo>
                  <a:pt x="5410200" y="8763000"/>
                </a:lnTo>
                <a:lnTo>
                  <a:pt x="5410200" y="8775700"/>
                </a:lnTo>
                <a:lnTo>
                  <a:pt x="5410200" y="8788400"/>
                </a:lnTo>
                <a:lnTo>
                  <a:pt x="5410200" y="8801100"/>
                </a:lnTo>
                <a:lnTo>
                  <a:pt x="5410200" y="8813800"/>
                </a:lnTo>
                <a:lnTo>
                  <a:pt x="5410200" y="8826500"/>
                </a:lnTo>
                <a:lnTo>
                  <a:pt x="5410200" y="8839200"/>
                </a:lnTo>
                <a:lnTo>
                  <a:pt x="5410200" y="8851900"/>
                </a:lnTo>
                <a:lnTo>
                  <a:pt x="5410200" y="8864600"/>
                </a:lnTo>
                <a:lnTo>
                  <a:pt x="5410200" y="8877300"/>
                </a:lnTo>
                <a:lnTo>
                  <a:pt x="5410200" y="8890000"/>
                </a:lnTo>
                <a:lnTo>
                  <a:pt x="5410200" y="8902700"/>
                </a:lnTo>
                <a:lnTo>
                  <a:pt x="5410200" y="8915400"/>
                </a:lnTo>
                <a:lnTo>
                  <a:pt x="5410200" y="8928100"/>
                </a:lnTo>
                <a:lnTo>
                  <a:pt x="5410200" y="8940800"/>
                </a:lnTo>
                <a:lnTo>
                  <a:pt x="5410200" y="8953500"/>
                </a:lnTo>
                <a:lnTo>
                  <a:pt x="5410200" y="8966200"/>
                </a:lnTo>
                <a:lnTo>
                  <a:pt x="5410200" y="8978900"/>
                </a:lnTo>
                <a:lnTo>
                  <a:pt x="5410200" y="8991600"/>
                </a:lnTo>
                <a:lnTo>
                  <a:pt x="5410200" y="9004300"/>
                </a:lnTo>
                <a:lnTo>
                  <a:pt x="5410200" y="9017000"/>
                </a:lnTo>
                <a:lnTo>
                  <a:pt x="5410200" y="9029700"/>
                </a:lnTo>
                <a:lnTo>
                  <a:pt x="5410200" y="9042400"/>
                </a:lnTo>
                <a:lnTo>
                  <a:pt x="5410200" y="9055100"/>
                </a:lnTo>
                <a:lnTo>
                  <a:pt x="5410200" y="9067800"/>
                </a:lnTo>
                <a:lnTo>
                  <a:pt x="5410200" y="9080500"/>
                </a:lnTo>
                <a:lnTo>
                  <a:pt x="5410200" y="9093200"/>
                </a:lnTo>
                <a:lnTo>
                  <a:pt x="5410200" y="9105900"/>
                </a:lnTo>
                <a:lnTo>
                  <a:pt x="5410200" y="9118600"/>
                </a:lnTo>
                <a:lnTo>
                  <a:pt x="0" y="9131300"/>
                </a:lnTo>
                <a:lnTo>
                  <a:pt x="0" y="9118600"/>
                </a:lnTo>
                <a:lnTo>
                  <a:pt x="0" y="9105900"/>
                </a:lnTo>
                <a:lnTo>
                  <a:pt x="0" y="9093200"/>
                </a:lnTo>
                <a:lnTo>
                  <a:pt x="0" y="9080500"/>
                </a:lnTo>
                <a:lnTo>
                  <a:pt x="0" y="9067800"/>
                </a:lnTo>
                <a:lnTo>
                  <a:pt x="0" y="9055100"/>
                </a:lnTo>
                <a:lnTo>
                  <a:pt x="0" y="9042400"/>
                </a:lnTo>
                <a:lnTo>
                  <a:pt x="0" y="9029700"/>
                </a:lnTo>
                <a:lnTo>
                  <a:pt x="0" y="9017000"/>
                </a:lnTo>
                <a:lnTo>
                  <a:pt x="0" y="9004300"/>
                </a:lnTo>
                <a:lnTo>
                  <a:pt x="0" y="8991600"/>
                </a:lnTo>
                <a:lnTo>
                  <a:pt x="0" y="8978900"/>
                </a:lnTo>
                <a:lnTo>
                  <a:pt x="0" y="8966200"/>
                </a:lnTo>
                <a:lnTo>
                  <a:pt x="0" y="8953500"/>
                </a:lnTo>
                <a:lnTo>
                  <a:pt x="0" y="8940800"/>
                </a:lnTo>
                <a:lnTo>
                  <a:pt x="0" y="8928100"/>
                </a:lnTo>
                <a:lnTo>
                  <a:pt x="0" y="8915400"/>
                </a:lnTo>
                <a:lnTo>
                  <a:pt x="0" y="8902700"/>
                </a:lnTo>
                <a:lnTo>
                  <a:pt x="0" y="8890000"/>
                </a:lnTo>
                <a:lnTo>
                  <a:pt x="0" y="8877300"/>
                </a:lnTo>
                <a:lnTo>
                  <a:pt x="0" y="8864600"/>
                </a:lnTo>
                <a:lnTo>
                  <a:pt x="0" y="8851900"/>
                </a:lnTo>
                <a:lnTo>
                  <a:pt x="0" y="8839200"/>
                </a:lnTo>
                <a:lnTo>
                  <a:pt x="0" y="8826500"/>
                </a:lnTo>
                <a:lnTo>
                  <a:pt x="0" y="8813800"/>
                </a:lnTo>
                <a:lnTo>
                  <a:pt x="0" y="8801100"/>
                </a:lnTo>
                <a:lnTo>
                  <a:pt x="0" y="8788400"/>
                </a:lnTo>
                <a:lnTo>
                  <a:pt x="0" y="8775700"/>
                </a:lnTo>
                <a:lnTo>
                  <a:pt x="0" y="8763000"/>
                </a:lnTo>
                <a:lnTo>
                  <a:pt x="0" y="8750300"/>
                </a:lnTo>
                <a:lnTo>
                  <a:pt x="0" y="8737600"/>
                </a:lnTo>
                <a:lnTo>
                  <a:pt x="0" y="8724900"/>
                </a:lnTo>
                <a:lnTo>
                  <a:pt x="0" y="8712200"/>
                </a:lnTo>
                <a:lnTo>
                  <a:pt x="0" y="8699500"/>
                </a:lnTo>
                <a:lnTo>
                  <a:pt x="0" y="8686800"/>
                </a:lnTo>
                <a:lnTo>
                  <a:pt x="0" y="8674100"/>
                </a:lnTo>
                <a:lnTo>
                  <a:pt x="0" y="8661400"/>
                </a:lnTo>
                <a:lnTo>
                  <a:pt x="0" y="8648700"/>
                </a:lnTo>
                <a:lnTo>
                  <a:pt x="0" y="8636000"/>
                </a:lnTo>
                <a:lnTo>
                  <a:pt x="0" y="8623300"/>
                </a:lnTo>
                <a:lnTo>
                  <a:pt x="0" y="8610600"/>
                </a:lnTo>
                <a:lnTo>
                  <a:pt x="0" y="8597900"/>
                </a:lnTo>
                <a:lnTo>
                  <a:pt x="0" y="8585200"/>
                </a:lnTo>
                <a:lnTo>
                  <a:pt x="0" y="8572500"/>
                </a:lnTo>
                <a:lnTo>
                  <a:pt x="0" y="8559800"/>
                </a:lnTo>
                <a:lnTo>
                  <a:pt x="0" y="8547100"/>
                </a:lnTo>
                <a:lnTo>
                  <a:pt x="0" y="8534400"/>
                </a:lnTo>
                <a:lnTo>
                  <a:pt x="0" y="8521700"/>
                </a:lnTo>
                <a:lnTo>
                  <a:pt x="0" y="8509000"/>
                </a:lnTo>
                <a:lnTo>
                  <a:pt x="0" y="8496300"/>
                </a:lnTo>
                <a:lnTo>
                  <a:pt x="0" y="8483600"/>
                </a:lnTo>
                <a:lnTo>
                  <a:pt x="0" y="8470900"/>
                </a:lnTo>
                <a:lnTo>
                  <a:pt x="0" y="8458200"/>
                </a:lnTo>
                <a:lnTo>
                  <a:pt x="0" y="8445500"/>
                </a:lnTo>
                <a:lnTo>
                  <a:pt x="0" y="8432800"/>
                </a:lnTo>
                <a:lnTo>
                  <a:pt x="0" y="8420100"/>
                </a:lnTo>
                <a:lnTo>
                  <a:pt x="0" y="8407400"/>
                </a:lnTo>
                <a:lnTo>
                  <a:pt x="0" y="8394700"/>
                </a:lnTo>
                <a:lnTo>
                  <a:pt x="0" y="8382000"/>
                </a:lnTo>
                <a:lnTo>
                  <a:pt x="0" y="8369300"/>
                </a:lnTo>
                <a:lnTo>
                  <a:pt x="0" y="8356600"/>
                </a:lnTo>
                <a:lnTo>
                  <a:pt x="0" y="8343900"/>
                </a:lnTo>
                <a:lnTo>
                  <a:pt x="0" y="8331200"/>
                </a:lnTo>
                <a:lnTo>
                  <a:pt x="0" y="8318500"/>
                </a:lnTo>
                <a:lnTo>
                  <a:pt x="0" y="8305800"/>
                </a:lnTo>
                <a:lnTo>
                  <a:pt x="0" y="8293100"/>
                </a:lnTo>
                <a:lnTo>
                  <a:pt x="0" y="8280400"/>
                </a:lnTo>
                <a:lnTo>
                  <a:pt x="0" y="8267700"/>
                </a:lnTo>
                <a:lnTo>
                  <a:pt x="0" y="8255000"/>
                </a:lnTo>
                <a:lnTo>
                  <a:pt x="0" y="8242300"/>
                </a:lnTo>
                <a:lnTo>
                  <a:pt x="0" y="8229600"/>
                </a:lnTo>
                <a:lnTo>
                  <a:pt x="0" y="8216900"/>
                </a:lnTo>
                <a:lnTo>
                  <a:pt x="0" y="8204200"/>
                </a:lnTo>
                <a:lnTo>
                  <a:pt x="0" y="8191500"/>
                </a:lnTo>
                <a:lnTo>
                  <a:pt x="0" y="8178800"/>
                </a:lnTo>
                <a:lnTo>
                  <a:pt x="0" y="8166100"/>
                </a:lnTo>
                <a:lnTo>
                  <a:pt x="0" y="8153400"/>
                </a:lnTo>
                <a:lnTo>
                  <a:pt x="0" y="8140700"/>
                </a:lnTo>
                <a:lnTo>
                  <a:pt x="0" y="8128000"/>
                </a:lnTo>
                <a:lnTo>
                  <a:pt x="0" y="8115300"/>
                </a:lnTo>
                <a:lnTo>
                  <a:pt x="0" y="8102600"/>
                </a:lnTo>
                <a:lnTo>
                  <a:pt x="0" y="8089900"/>
                </a:lnTo>
                <a:lnTo>
                  <a:pt x="0" y="8077200"/>
                </a:lnTo>
                <a:lnTo>
                  <a:pt x="0" y="8064500"/>
                </a:lnTo>
                <a:lnTo>
                  <a:pt x="0" y="8051800"/>
                </a:lnTo>
                <a:lnTo>
                  <a:pt x="0" y="8039100"/>
                </a:lnTo>
                <a:lnTo>
                  <a:pt x="0" y="8026400"/>
                </a:lnTo>
                <a:lnTo>
                  <a:pt x="0" y="8013700"/>
                </a:lnTo>
                <a:lnTo>
                  <a:pt x="0" y="8001000"/>
                </a:lnTo>
                <a:lnTo>
                  <a:pt x="0" y="7988300"/>
                </a:lnTo>
                <a:lnTo>
                  <a:pt x="0" y="7975600"/>
                </a:lnTo>
                <a:lnTo>
                  <a:pt x="0" y="7962900"/>
                </a:lnTo>
                <a:lnTo>
                  <a:pt x="0" y="7950200"/>
                </a:lnTo>
                <a:lnTo>
                  <a:pt x="0" y="7937500"/>
                </a:lnTo>
                <a:lnTo>
                  <a:pt x="0" y="7924800"/>
                </a:lnTo>
                <a:lnTo>
                  <a:pt x="0" y="7912100"/>
                </a:lnTo>
                <a:lnTo>
                  <a:pt x="0" y="7899400"/>
                </a:lnTo>
                <a:lnTo>
                  <a:pt x="0" y="7886700"/>
                </a:lnTo>
                <a:lnTo>
                  <a:pt x="0" y="7874000"/>
                </a:lnTo>
                <a:lnTo>
                  <a:pt x="0" y="7861300"/>
                </a:lnTo>
                <a:lnTo>
                  <a:pt x="0" y="7848600"/>
                </a:lnTo>
                <a:lnTo>
                  <a:pt x="0" y="7835900"/>
                </a:lnTo>
                <a:lnTo>
                  <a:pt x="0" y="7823200"/>
                </a:lnTo>
                <a:lnTo>
                  <a:pt x="0" y="7810500"/>
                </a:lnTo>
                <a:lnTo>
                  <a:pt x="0" y="7797800"/>
                </a:lnTo>
                <a:lnTo>
                  <a:pt x="0" y="7785100"/>
                </a:lnTo>
                <a:lnTo>
                  <a:pt x="0" y="7772400"/>
                </a:lnTo>
                <a:lnTo>
                  <a:pt x="0" y="7759700"/>
                </a:lnTo>
                <a:lnTo>
                  <a:pt x="0" y="7747000"/>
                </a:lnTo>
                <a:lnTo>
                  <a:pt x="0" y="7734300"/>
                </a:lnTo>
                <a:lnTo>
                  <a:pt x="0" y="7721600"/>
                </a:lnTo>
                <a:lnTo>
                  <a:pt x="0" y="7708900"/>
                </a:lnTo>
                <a:lnTo>
                  <a:pt x="0" y="7696200"/>
                </a:lnTo>
                <a:lnTo>
                  <a:pt x="0" y="7683500"/>
                </a:lnTo>
                <a:lnTo>
                  <a:pt x="0" y="7670800"/>
                </a:lnTo>
                <a:lnTo>
                  <a:pt x="0" y="7658100"/>
                </a:lnTo>
                <a:lnTo>
                  <a:pt x="0" y="7645400"/>
                </a:lnTo>
                <a:lnTo>
                  <a:pt x="0" y="7632700"/>
                </a:lnTo>
                <a:lnTo>
                  <a:pt x="0" y="7620000"/>
                </a:lnTo>
                <a:lnTo>
                  <a:pt x="0" y="7607300"/>
                </a:lnTo>
                <a:lnTo>
                  <a:pt x="0" y="7594600"/>
                </a:lnTo>
                <a:lnTo>
                  <a:pt x="0" y="7581900"/>
                </a:lnTo>
                <a:lnTo>
                  <a:pt x="0" y="7569200"/>
                </a:lnTo>
                <a:lnTo>
                  <a:pt x="0" y="7556500"/>
                </a:lnTo>
                <a:lnTo>
                  <a:pt x="0" y="7543800"/>
                </a:lnTo>
                <a:lnTo>
                  <a:pt x="0" y="7531100"/>
                </a:lnTo>
                <a:lnTo>
                  <a:pt x="0" y="7518400"/>
                </a:lnTo>
                <a:lnTo>
                  <a:pt x="0" y="7505700"/>
                </a:lnTo>
                <a:lnTo>
                  <a:pt x="0" y="7493000"/>
                </a:lnTo>
                <a:lnTo>
                  <a:pt x="0" y="7480300"/>
                </a:lnTo>
                <a:lnTo>
                  <a:pt x="0" y="7467600"/>
                </a:lnTo>
                <a:lnTo>
                  <a:pt x="0" y="7454900"/>
                </a:lnTo>
                <a:lnTo>
                  <a:pt x="0" y="7442200"/>
                </a:lnTo>
                <a:lnTo>
                  <a:pt x="0" y="7429500"/>
                </a:lnTo>
                <a:lnTo>
                  <a:pt x="0" y="7416800"/>
                </a:lnTo>
                <a:lnTo>
                  <a:pt x="0" y="7404100"/>
                </a:lnTo>
                <a:lnTo>
                  <a:pt x="0" y="7391400"/>
                </a:lnTo>
                <a:lnTo>
                  <a:pt x="0" y="7378700"/>
                </a:lnTo>
                <a:lnTo>
                  <a:pt x="0" y="7366000"/>
                </a:lnTo>
                <a:lnTo>
                  <a:pt x="0" y="7353300"/>
                </a:lnTo>
                <a:lnTo>
                  <a:pt x="0" y="7340600"/>
                </a:lnTo>
                <a:lnTo>
                  <a:pt x="0" y="7327900"/>
                </a:lnTo>
                <a:lnTo>
                  <a:pt x="0" y="7315200"/>
                </a:lnTo>
                <a:lnTo>
                  <a:pt x="0" y="7302500"/>
                </a:lnTo>
                <a:lnTo>
                  <a:pt x="0" y="7289800"/>
                </a:lnTo>
                <a:lnTo>
                  <a:pt x="0" y="7277100"/>
                </a:lnTo>
                <a:lnTo>
                  <a:pt x="0" y="7264400"/>
                </a:lnTo>
                <a:lnTo>
                  <a:pt x="0" y="7251700"/>
                </a:lnTo>
                <a:lnTo>
                  <a:pt x="0" y="7239000"/>
                </a:lnTo>
                <a:lnTo>
                  <a:pt x="0" y="7226300"/>
                </a:lnTo>
                <a:lnTo>
                  <a:pt x="0" y="7213600"/>
                </a:lnTo>
                <a:lnTo>
                  <a:pt x="0" y="7200900"/>
                </a:lnTo>
                <a:lnTo>
                  <a:pt x="0" y="7188200"/>
                </a:lnTo>
                <a:lnTo>
                  <a:pt x="0" y="7175500"/>
                </a:lnTo>
                <a:lnTo>
                  <a:pt x="0" y="7162800"/>
                </a:lnTo>
                <a:lnTo>
                  <a:pt x="0" y="7150100"/>
                </a:lnTo>
                <a:lnTo>
                  <a:pt x="0" y="7137400"/>
                </a:lnTo>
                <a:lnTo>
                  <a:pt x="0" y="7124700"/>
                </a:lnTo>
                <a:lnTo>
                  <a:pt x="0" y="7112000"/>
                </a:lnTo>
                <a:lnTo>
                  <a:pt x="0" y="7099300"/>
                </a:lnTo>
                <a:lnTo>
                  <a:pt x="0" y="7086600"/>
                </a:lnTo>
                <a:lnTo>
                  <a:pt x="0" y="7073900"/>
                </a:lnTo>
                <a:lnTo>
                  <a:pt x="0" y="7061200"/>
                </a:lnTo>
                <a:lnTo>
                  <a:pt x="0" y="7048500"/>
                </a:lnTo>
                <a:lnTo>
                  <a:pt x="0" y="7035800"/>
                </a:lnTo>
                <a:lnTo>
                  <a:pt x="0" y="7023100"/>
                </a:lnTo>
                <a:lnTo>
                  <a:pt x="0" y="7010400"/>
                </a:lnTo>
                <a:lnTo>
                  <a:pt x="0" y="6997700"/>
                </a:lnTo>
                <a:lnTo>
                  <a:pt x="0" y="6985000"/>
                </a:lnTo>
                <a:lnTo>
                  <a:pt x="0" y="6972300"/>
                </a:lnTo>
                <a:lnTo>
                  <a:pt x="0" y="6959600"/>
                </a:lnTo>
                <a:lnTo>
                  <a:pt x="0" y="6946900"/>
                </a:lnTo>
                <a:lnTo>
                  <a:pt x="0" y="6934200"/>
                </a:lnTo>
                <a:lnTo>
                  <a:pt x="0" y="6921500"/>
                </a:lnTo>
                <a:lnTo>
                  <a:pt x="0" y="6908800"/>
                </a:lnTo>
                <a:lnTo>
                  <a:pt x="0" y="6896100"/>
                </a:lnTo>
                <a:lnTo>
                  <a:pt x="0" y="6883400"/>
                </a:lnTo>
                <a:lnTo>
                  <a:pt x="0" y="6870700"/>
                </a:lnTo>
                <a:lnTo>
                  <a:pt x="0" y="6858000"/>
                </a:lnTo>
                <a:lnTo>
                  <a:pt x="0" y="6845300"/>
                </a:lnTo>
                <a:lnTo>
                  <a:pt x="0" y="6832600"/>
                </a:lnTo>
                <a:lnTo>
                  <a:pt x="0" y="6819900"/>
                </a:lnTo>
                <a:lnTo>
                  <a:pt x="0" y="6807200"/>
                </a:lnTo>
                <a:lnTo>
                  <a:pt x="0" y="6794500"/>
                </a:lnTo>
                <a:lnTo>
                  <a:pt x="0" y="6781800"/>
                </a:lnTo>
                <a:lnTo>
                  <a:pt x="0" y="6769100"/>
                </a:lnTo>
                <a:lnTo>
                  <a:pt x="0" y="6756400"/>
                </a:lnTo>
                <a:lnTo>
                  <a:pt x="0" y="6743700"/>
                </a:lnTo>
                <a:lnTo>
                  <a:pt x="0" y="6731000"/>
                </a:lnTo>
                <a:lnTo>
                  <a:pt x="0" y="6718300"/>
                </a:lnTo>
                <a:lnTo>
                  <a:pt x="0" y="6705600"/>
                </a:lnTo>
                <a:lnTo>
                  <a:pt x="0" y="6692900"/>
                </a:lnTo>
                <a:lnTo>
                  <a:pt x="0" y="6680200"/>
                </a:lnTo>
                <a:lnTo>
                  <a:pt x="0" y="6667500"/>
                </a:lnTo>
                <a:lnTo>
                  <a:pt x="0" y="6654800"/>
                </a:lnTo>
                <a:lnTo>
                  <a:pt x="0" y="6642100"/>
                </a:lnTo>
                <a:lnTo>
                  <a:pt x="0" y="6629400"/>
                </a:lnTo>
                <a:lnTo>
                  <a:pt x="0" y="6616700"/>
                </a:lnTo>
                <a:lnTo>
                  <a:pt x="0" y="6604000"/>
                </a:lnTo>
                <a:lnTo>
                  <a:pt x="0" y="6591300"/>
                </a:lnTo>
                <a:lnTo>
                  <a:pt x="0" y="6578600"/>
                </a:lnTo>
                <a:lnTo>
                  <a:pt x="0" y="6565900"/>
                </a:lnTo>
                <a:lnTo>
                  <a:pt x="0" y="6553200"/>
                </a:lnTo>
                <a:lnTo>
                  <a:pt x="0" y="6540500"/>
                </a:lnTo>
                <a:lnTo>
                  <a:pt x="0" y="6527800"/>
                </a:lnTo>
                <a:lnTo>
                  <a:pt x="0" y="6515100"/>
                </a:lnTo>
                <a:lnTo>
                  <a:pt x="0" y="6502400"/>
                </a:lnTo>
                <a:lnTo>
                  <a:pt x="0" y="6489700"/>
                </a:lnTo>
                <a:lnTo>
                  <a:pt x="0" y="6477000"/>
                </a:lnTo>
                <a:lnTo>
                  <a:pt x="0" y="6464300"/>
                </a:lnTo>
                <a:lnTo>
                  <a:pt x="0" y="6451600"/>
                </a:lnTo>
                <a:lnTo>
                  <a:pt x="0" y="6438900"/>
                </a:lnTo>
                <a:lnTo>
                  <a:pt x="0" y="6426200"/>
                </a:lnTo>
                <a:lnTo>
                  <a:pt x="0" y="6413500"/>
                </a:lnTo>
                <a:lnTo>
                  <a:pt x="0" y="6400800"/>
                </a:lnTo>
                <a:lnTo>
                  <a:pt x="0" y="6388100"/>
                </a:lnTo>
                <a:lnTo>
                  <a:pt x="0" y="6375400"/>
                </a:lnTo>
                <a:lnTo>
                  <a:pt x="0" y="6362700"/>
                </a:lnTo>
                <a:lnTo>
                  <a:pt x="0" y="6350000"/>
                </a:lnTo>
                <a:lnTo>
                  <a:pt x="0" y="6337300"/>
                </a:lnTo>
                <a:lnTo>
                  <a:pt x="0" y="6324600"/>
                </a:lnTo>
                <a:lnTo>
                  <a:pt x="0" y="6311900"/>
                </a:lnTo>
                <a:lnTo>
                  <a:pt x="0" y="6299200"/>
                </a:lnTo>
                <a:lnTo>
                  <a:pt x="0" y="6286500"/>
                </a:lnTo>
                <a:lnTo>
                  <a:pt x="0" y="6273800"/>
                </a:lnTo>
                <a:lnTo>
                  <a:pt x="0" y="6261100"/>
                </a:lnTo>
                <a:lnTo>
                  <a:pt x="0" y="6248400"/>
                </a:lnTo>
                <a:lnTo>
                  <a:pt x="0" y="6235700"/>
                </a:lnTo>
                <a:lnTo>
                  <a:pt x="0" y="6223000"/>
                </a:lnTo>
                <a:lnTo>
                  <a:pt x="0" y="6210300"/>
                </a:lnTo>
                <a:lnTo>
                  <a:pt x="0" y="6197600"/>
                </a:lnTo>
                <a:lnTo>
                  <a:pt x="0" y="6184900"/>
                </a:lnTo>
                <a:lnTo>
                  <a:pt x="0" y="6172200"/>
                </a:lnTo>
                <a:lnTo>
                  <a:pt x="0" y="6159500"/>
                </a:lnTo>
                <a:lnTo>
                  <a:pt x="0" y="6146800"/>
                </a:lnTo>
                <a:lnTo>
                  <a:pt x="0" y="6134100"/>
                </a:lnTo>
                <a:lnTo>
                  <a:pt x="0" y="6121400"/>
                </a:lnTo>
                <a:lnTo>
                  <a:pt x="0" y="6108700"/>
                </a:lnTo>
                <a:lnTo>
                  <a:pt x="0" y="6096000"/>
                </a:lnTo>
                <a:lnTo>
                  <a:pt x="0" y="6083300"/>
                </a:lnTo>
                <a:lnTo>
                  <a:pt x="0" y="6070600"/>
                </a:lnTo>
                <a:lnTo>
                  <a:pt x="0" y="6057900"/>
                </a:lnTo>
                <a:lnTo>
                  <a:pt x="0" y="6045200"/>
                </a:lnTo>
                <a:lnTo>
                  <a:pt x="0" y="6032500"/>
                </a:lnTo>
                <a:lnTo>
                  <a:pt x="0" y="6019800"/>
                </a:lnTo>
                <a:lnTo>
                  <a:pt x="0" y="6007100"/>
                </a:lnTo>
                <a:lnTo>
                  <a:pt x="0" y="5994400"/>
                </a:lnTo>
                <a:lnTo>
                  <a:pt x="0" y="5981700"/>
                </a:lnTo>
                <a:lnTo>
                  <a:pt x="0" y="5969000"/>
                </a:lnTo>
                <a:lnTo>
                  <a:pt x="0" y="5956300"/>
                </a:lnTo>
                <a:lnTo>
                  <a:pt x="0" y="5943600"/>
                </a:lnTo>
                <a:lnTo>
                  <a:pt x="0" y="5930900"/>
                </a:lnTo>
                <a:lnTo>
                  <a:pt x="0" y="5918200"/>
                </a:lnTo>
                <a:lnTo>
                  <a:pt x="0" y="5905500"/>
                </a:lnTo>
                <a:lnTo>
                  <a:pt x="0" y="5892800"/>
                </a:lnTo>
                <a:lnTo>
                  <a:pt x="0" y="5880100"/>
                </a:lnTo>
                <a:lnTo>
                  <a:pt x="0" y="5867400"/>
                </a:lnTo>
                <a:lnTo>
                  <a:pt x="0" y="5854700"/>
                </a:lnTo>
                <a:lnTo>
                  <a:pt x="0" y="5842000"/>
                </a:lnTo>
                <a:lnTo>
                  <a:pt x="0" y="5829300"/>
                </a:lnTo>
                <a:lnTo>
                  <a:pt x="0" y="5816600"/>
                </a:lnTo>
                <a:lnTo>
                  <a:pt x="0" y="5803900"/>
                </a:lnTo>
                <a:lnTo>
                  <a:pt x="0" y="5791200"/>
                </a:lnTo>
                <a:lnTo>
                  <a:pt x="0" y="5778500"/>
                </a:lnTo>
                <a:lnTo>
                  <a:pt x="0" y="5765800"/>
                </a:lnTo>
                <a:lnTo>
                  <a:pt x="0" y="5753100"/>
                </a:lnTo>
                <a:lnTo>
                  <a:pt x="0" y="5740400"/>
                </a:lnTo>
                <a:lnTo>
                  <a:pt x="0" y="5727700"/>
                </a:lnTo>
                <a:lnTo>
                  <a:pt x="0" y="5715000"/>
                </a:lnTo>
                <a:lnTo>
                  <a:pt x="0" y="5702300"/>
                </a:lnTo>
                <a:lnTo>
                  <a:pt x="0" y="5689600"/>
                </a:lnTo>
                <a:lnTo>
                  <a:pt x="0" y="5676900"/>
                </a:lnTo>
                <a:lnTo>
                  <a:pt x="0" y="5664200"/>
                </a:lnTo>
                <a:lnTo>
                  <a:pt x="0" y="5651500"/>
                </a:lnTo>
                <a:lnTo>
                  <a:pt x="0" y="5638800"/>
                </a:lnTo>
                <a:lnTo>
                  <a:pt x="0" y="5626100"/>
                </a:lnTo>
                <a:lnTo>
                  <a:pt x="0" y="5613400"/>
                </a:lnTo>
                <a:lnTo>
                  <a:pt x="0" y="5600700"/>
                </a:lnTo>
                <a:lnTo>
                  <a:pt x="0" y="5588000"/>
                </a:lnTo>
                <a:lnTo>
                  <a:pt x="0" y="5575300"/>
                </a:lnTo>
                <a:lnTo>
                  <a:pt x="0" y="5562600"/>
                </a:lnTo>
                <a:lnTo>
                  <a:pt x="0" y="5549900"/>
                </a:lnTo>
                <a:lnTo>
                  <a:pt x="0" y="5537200"/>
                </a:lnTo>
                <a:lnTo>
                  <a:pt x="0" y="5524500"/>
                </a:lnTo>
                <a:lnTo>
                  <a:pt x="0" y="5511800"/>
                </a:lnTo>
                <a:lnTo>
                  <a:pt x="0" y="5499100"/>
                </a:lnTo>
                <a:lnTo>
                  <a:pt x="0" y="5486400"/>
                </a:lnTo>
                <a:lnTo>
                  <a:pt x="0" y="5473700"/>
                </a:lnTo>
                <a:lnTo>
                  <a:pt x="0" y="5461000"/>
                </a:lnTo>
                <a:lnTo>
                  <a:pt x="0" y="5448300"/>
                </a:lnTo>
                <a:lnTo>
                  <a:pt x="0" y="5435600"/>
                </a:lnTo>
                <a:lnTo>
                  <a:pt x="0" y="5422900"/>
                </a:lnTo>
                <a:lnTo>
                  <a:pt x="0" y="5410200"/>
                </a:lnTo>
                <a:lnTo>
                  <a:pt x="0" y="5397500"/>
                </a:lnTo>
                <a:lnTo>
                  <a:pt x="0" y="5384800"/>
                </a:lnTo>
                <a:lnTo>
                  <a:pt x="0" y="5372100"/>
                </a:lnTo>
                <a:lnTo>
                  <a:pt x="0" y="5359400"/>
                </a:lnTo>
                <a:lnTo>
                  <a:pt x="0" y="5346700"/>
                </a:lnTo>
                <a:lnTo>
                  <a:pt x="0" y="5334000"/>
                </a:lnTo>
                <a:lnTo>
                  <a:pt x="0" y="5321300"/>
                </a:lnTo>
                <a:lnTo>
                  <a:pt x="0" y="5308600"/>
                </a:lnTo>
                <a:lnTo>
                  <a:pt x="0" y="5295900"/>
                </a:lnTo>
                <a:lnTo>
                  <a:pt x="0" y="5283200"/>
                </a:lnTo>
                <a:lnTo>
                  <a:pt x="0" y="5270500"/>
                </a:lnTo>
                <a:lnTo>
                  <a:pt x="0" y="5257800"/>
                </a:lnTo>
                <a:lnTo>
                  <a:pt x="0" y="5245100"/>
                </a:lnTo>
                <a:lnTo>
                  <a:pt x="0" y="5232400"/>
                </a:lnTo>
                <a:lnTo>
                  <a:pt x="0" y="5219700"/>
                </a:lnTo>
                <a:lnTo>
                  <a:pt x="0" y="5207000"/>
                </a:lnTo>
                <a:lnTo>
                  <a:pt x="0" y="5194300"/>
                </a:lnTo>
                <a:lnTo>
                  <a:pt x="0" y="5181600"/>
                </a:lnTo>
                <a:lnTo>
                  <a:pt x="0" y="5168900"/>
                </a:lnTo>
                <a:lnTo>
                  <a:pt x="0" y="5156200"/>
                </a:lnTo>
                <a:lnTo>
                  <a:pt x="0" y="5143500"/>
                </a:lnTo>
                <a:lnTo>
                  <a:pt x="0" y="5130800"/>
                </a:lnTo>
                <a:lnTo>
                  <a:pt x="0" y="5118100"/>
                </a:lnTo>
                <a:lnTo>
                  <a:pt x="0" y="5105400"/>
                </a:lnTo>
                <a:lnTo>
                  <a:pt x="0" y="5092700"/>
                </a:lnTo>
                <a:lnTo>
                  <a:pt x="0" y="5080000"/>
                </a:lnTo>
                <a:lnTo>
                  <a:pt x="0" y="5067300"/>
                </a:lnTo>
                <a:lnTo>
                  <a:pt x="0" y="5054600"/>
                </a:lnTo>
                <a:lnTo>
                  <a:pt x="0" y="5041900"/>
                </a:lnTo>
                <a:lnTo>
                  <a:pt x="0" y="5029200"/>
                </a:lnTo>
                <a:lnTo>
                  <a:pt x="0" y="5016500"/>
                </a:lnTo>
                <a:lnTo>
                  <a:pt x="0" y="5003800"/>
                </a:lnTo>
                <a:lnTo>
                  <a:pt x="0" y="4991100"/>
                </a:lnTo>
                <a:lnTo>
                  <a:pt x="0" y="4978400"/>
                </a:lnTo>
                <a:lnTo>
                  <a:pt x="0" y="4965700"/>
                </a:lnTo>
                <a:lnTo>
                  <a:pt x="0" y="4953000"/>
                </a:lnTo>
                <a:lnTo>
                  <a:pt x="0" y="4940300"/>
                </a:lnTo>
                <a:lnTo>
                  <a:pt x="0" y="4927600"/>
                </a:lnTo>
                <a:lnTo>
                  <a:pt x="0" y="4914900"/>
                </a:lnTo>
                <a:lnTo>
                  <a:pt x="0" y="4902200"/>
                </a:lnTo>
                <a:lnTo>
                  <a:pt x="0" y="4889500"/>
                </a:lnTo>
                <a:lnTo>
                  <a:pt x="0" y="4876800"/>
                </a:lnTo>
                <a:lnTo>
                  <a:pt x="0" y="4864100"/>
                </a:lnTo>
                <a:lnTo>
                  <a:pt x="0" y="4851400"/>
                </a:lnTo>
                <a:lnTo>
                  <a:pt x="0" y="4838700"/>
                </a:lnTo>
                <a:lnTo>
                  <a:pt x="0" y="4826000"/>
                </a:lnTo>
                <a:lnTo>
                  <a:pt x="0" y="4813300"/>
                </a:lnTo>
                <a:lnTo>
                  <a:pt x="0" y="4800600"/>
                </a:lnTo>
                <a:lnTo>
                  <a:pt x="0" y="4787900"/>
                </a:lnTo>
                <a:lnTo>
                  <a:pt x="0" y="4775200"/>
                </a:lnTo>
                <a:lnTo>
                  <a:pt x="0" y="4762500"/>
                </a:lnTo>
                <a:lnTo>
                  <a:pt x="0" y="4749800"/>
                </a:lnTo>
                <a:lnTo>
                  <a:pt x="0" y="4737100"/>
                </a:lnTo>
                <a:lnTo>
                  <a:pt x="0" y="4724400"/>
                </a:lnTo>
                <a:lnTo>
                  <a:pt x="0" y="4711700"/>
                </a:lnTo>
                <a:lnTo>
                  <a:pt x="0" y="4699000"/>
                </a:lnTo>
                <a:lnTo>
                  <a:pt x="0" y="4686300"/>
                </a:lnTo>
                <a:lnTo>
                  <a:pt x="0" y="4673600"/>
                </a:lnTo>
                <a:lnTo>
                  <a:pt x="0" y="4660900"/>
                </a:lnTo>
                <a:lnTo>
                  <a:pt x="0" y="4648200"/>
                </a:lnTo>
                <a:lnTo>
                  <a:pt x="0" y="4635500"/>
                </a:lnTo>
                <a:lnTo>
                  <a:pt x="0" y="4622800"/>
                </a:lnTo>
                <a:lnTo>
                  <a:pt x="0" y="4610100"/>
                </a:lnTo>
                <a:lnTo>
                  <a:pt x="0" y="4597400"/>
                </a:lnTo>
                <a:lnTo>
                  <a:pt x="0" y="4584700"/>
                </a:lnTo>
                <a:lnTo>
                  <a:pt x="0" y="4572000"/>
                </a:lnTo>
              </a:path>
            </a:pathLst>
          </a:custGeom>
          <a:solidFill>
            <a:srgbClr val="252525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8427307" y="997623"/>
            <a:ext cx="3483811" cy="1471605"/>
            <a:chOff x="610276" y="1208432"/>
            <a:chExt cx="3483811" cy="1471605"/>
          </a:xfrm>
        </p:grpSpPr>
        <p:sp>
          <p:nvSpPr>
            <p:cNvPr id="31" name="文本框 30"/>
            <p:cNvSpPr txBox="1"/>
            <p:nvPr/>
          </p:nvSpPr>
          <p:spPr>
            <a:xfrm>
              <a:off x="610276" y="1208432"/>
              <a:ext cx="34838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第二步</a:t>
              </a: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3153299" y="2680037"/>
              <a:ext cx="84907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/>
          <p:cNvSpPr txBox="1"/>
          <p:nvPr/>
        </p:nvSpPr>
        <p:spPr>
          <a:xfrm>
            <a:off x="11260942" y="4873241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439391" y="5083966"/>
            <a:ext cx="631034" cy="631034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349412" y="5914293"/>
            <a:ext cx="540392" cy="540392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940115" y="5836411"/>
            <a:ext cx="205676" cy="20567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56959" y="4663338"/>
            <a:ext cx="3068938" cy="1651401"/>
            <a:chOff x="446220" y="4918940"/>
            <a:chExt cx="3068938" cy="1651401"/>
          </a:xfrm>
        </p:grpSpPr>
        <p:sp>
          <p:nvSpPr>
            <p:cNvPr id="18" name="矩形 17"/>
            <p:cNvSpPr/>
            <p:nvPr/>
          </p:nvSpPr>
          <p:spPr>
            <a:xfrm>
              <a:off x="1004300" y="4918940"/>
              <a:ext cx="195277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effectLst/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3.</a:t>
              </a:r>
              <a:r>
                <a:rPr lang="zh-CN" altLang="en-US" sz="2400" b="1" dirty="0">
                  <a:solidFill>
                    <a:srgbClr val="252525"/>
                  </a:solidFill>
                  <a:effectLst/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候选对过滤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46220" y="5394041"/>
              <a:ext cx="3068938" cy="1176300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用</a:t>
              </a:r>
              <a:r>
                <a:rPr lang="en-US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Logistic</a:t>
              </a:r>
              <a:r>
                <a:rPr lang="zh-CN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回归检测每个候选对，以判断</a:t>
              </a:r>
              <a:r>
                <a:rPr lang="en-US" altLang="zh-CN" sz="18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1800" baseline="-250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en-US" altLang="zh-CN" sz="1800" baseline="300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8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en-US" altLang="zh-CN" sz="1800" baseline="-250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j</a:t>
              </a:r>
              <a:r>
                <a:rPr lang="en-US" altLang="zh-CN" sz="1800" baseline="300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之间是否存在因果关系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70245" y="442333"/>
            <a:ext cx="3068938" cy="2026895"/>
            <a:chOff x="446220" y="4918940"/>
            <a:chExt cx="3068938" cy="2026895"/>
          </a:xfrm>
        </p:grpSpPr>
        <p:sp>
          <p:nvSpPr>
            <p:cNvPr id="15" name="矩形 14"/>
            <p:cNvSpPr/>
            <p:nvPr/>
          </p:nvSpPr>
          <p:spPr>
            <a:xfrm>
              <a:off x="646831" y="4918940"/>
              <a:ext cx="266771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252525"/>
                  </a:solidFill>
                  <a:effectLst/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1</a:t>
              </a:r>
              <a:r>
                <a:rPr lang="en-US" altLang="zh-CN" sz="2800" b="1" dirty="0">
                  <a:solidFill>
                    <a:srgbClr val="252525"/>
                  </a:solidFill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.</a:t>
              </a:r>
              <a:r>
                <a:rPr lang="zh-CN" altLang="en-US" sz="2800" b="1" dirty="0">
                  <a:solidFill>
                    <a:srgbClr val="252525"/>
                  </a:solidFill>
                  <a:latin typeface="Aharoni" panose="02010803020104030203" pitchFamily="2" charset="-79"/>
                  <a:ea typeface="Microsoft Yi Baiti" panose="03000500000000000000" pitchFamily="66" charset="0"/>
                  <a:cs typeface="Aharoni" panose="02010803020104030203" pitchFamily="2" charset="-79"/>
                </a:rPr>
                <a:t> </a:t>
              </a:r>
              <a:r>
                <a:rPr lang="zh-CN" altLang="en-US" sz="2400" b="1" dirty="0">
                  <a:solidFill>
                    <a:srgbClr val="25252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情感和原因配对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6220" y="5394041"/>
              <a:ext cx="3068938" cy="1551794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对情感子句集</a:t>
              </a:r>
              <a:r>
                <a:rPr lang="en-US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E </a:t>
              </a:r>
              <a:r>
                <a:rPr lang="zh-CN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和原因子句集</a:t>
              </a:r>
              <a:r>
                <a:rPr lang="en-US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C </a:t>
              </a:r>
              <a:r>
                <a:rPr lang="zh-CN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应用笛卡尔积运算，得到所有情感原因对组成的集合</a:t>
              </a:r>
              <a:r>
                <a:rPr lang="en-US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en-US" altLang="zh-CN" sz="1800" baseline="-250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all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025285" y="2415219"/>
            <a:ext cx="3068938" cy="2027561"/>
            <a:chOff x="446220" y="4918940"/>
            <a:chExt cx="3068938" cy="2027561"/>
          </a:xfrm>
        </p:grpSpPr>
        <p:sp>
          <p:nvSpPr>
            <p:cNvPr id="24" name="矩形 23"/>
            <p:cNvSpPr/>
            <p:nvPr/>
          </p:nvSpPr>
          <p:spPr>
            <a:xfrm>
              <a:off x="1132540" y="4918940"/>
              <a:ext cx="16962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252525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2. </a:t>
              </a:r>
              <a:r>
                <a:rPr lang="zh-CN" altLang="en-US" sz="2400" b="1" dirty="0">
                  <a:solidFill>
                    <a:srgbClr val="252525"/>
                  </a:solidFill>
                  <a:latin typeface="Aharoni" panose="02010803020104030203" pitchFamily="2" charset="-79"/>
                  <a:ea typeface="微软雅黑" panose="020B0503020204020204" pitchFamily="34" charset="-122"/>
                  <a:cs typeface="Aharoni" panose="02010803020104030203" pitchFamily="2" charset="-79"/>
                </a:rPr>
                <a:t>转换表示</a:t>
              </a:r>
              <a:endParaRPr lang="zh-CN" altLang="en-US" sz="2400" b="1" dirty="0">
                <a:solidFill>
                  <a:srgbClr val="252525"/>
                </a:solidFill>
                <a:effectLst/>
                <a:latin typeface="Aharoni" panose="02010803020104030203" pitchFamily="2" charset="-79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46220" y="5394041"/>
              <a:ext cx="3068938" cy="1552460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然后将</a:t>
              </a:r>
              <a:r>
                <a:rPr lang="en-US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r>
                <a:rPr lang="en-US" altLang="zh-CN" sz="1800" baseline="-250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all</a:t>
              </a:r>
              <a:r>
                <a:rPr lang="zh-CN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中的每个对转化为一个三维向量</a:t>
              </a:r>
              <a:r>
                <a:rPr lang="en-US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sz="18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 sz="1800" baseline="-250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en-US" altLang="zh-CN" sz="1800" baseline="300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18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en-US" altLang="zh-CN" sz="1800" baseline="-250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j</a:t>
              </a:r>
              <a:r>
                <a:rPr lang="en-US" altLang="zh-CN" sz="1800" baseline="300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分别是两个子句的表示，</a:t>
              </a:r>
              <a:r>
                <a:rPr lang="en-US" altLang="zh-CN" sz="18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r>
                <a:rPr lang="en-US" altLang="zh-CN" sz="1800" baseline="300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r>
                <a:rPr lang="zh-CN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是二者之间的距离</a:t>
              </a:r>
              <a:r>
                <a:rPr lang="en-US" altLang="zh-CN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lang="zh-CN" altLang="en-US" sz="18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9460B702-41C6-4E42-9167-8D94D9B480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009" y="1091299"/>
            <a:ext cx="2888816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C6951B2-9F6A-4406-85EC-5163647584B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55" y="3295219"/>
            <a:ext cx="2667719" cy="52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06E65D5-0E06-42F5-8A95-35AF72DB298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90" y="5138439"/>
            <a:ext cx="2888816" cy="628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4165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椭圆 72"/>
          <p:cNvSpPr/>
          <p:nvPr/>
        </p:nvSpPr>
        <p:spPr>
          <a:xfrm>
            <a:off x="7109583" y="437896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2329809"/>
            <a:ext cx="12192000" cy="2286000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289585" y="2705725"/>
            <a:ext cx="7225463" cy="1445260"/>
            <a:chOff x="2271358" y="2705725"/>
            <a:chExt cx="7225463" cy="1445260"/>
          </a:xfrm>
        </p:grpSpPr>
        <p:sp>
          <p:nvSpPr>
            <p:cNvPr id="47" name="文本框 46"/>
            <p:cNvSpPr txBox="1"/>
            <p:nvPr/>
          </p:nvSpPr>
          <p:spPr>
            <a:xfrm rot="10800000">
              <a:off x="2271358" y="3003772"/>
              <a:ext cx="82445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«</a:t>
              </a:r>
              <a:endParaRPr lang="zh-CN" alt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552412" y="2705725"/>
              <a:ext cx="5944409" cy="1445260"/>
              <a:chOff x="3844450" y="2724636"/>
              <a:chExt cx="5944409" cy="1445260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3844450" y="2724636"/>
                <a:ext cx="1290644" cy="1445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9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haroni" panose="02010803020104030203" pitchFamily="2" charset="-79"/>
                    <a:ea typeface="LiHei Pro" panose="02010601030101010101" pitchFamily="2" charset="-122"/>
                    <a:cs typeface="Aharoni" panose="02010803020104030203" pitchFamily="2" charset="-79"/>
                  </a:defRPr>
                </a:lvl1pPr>
              </a:lstStyle>
              <a:p>
                <a:r>
                  <a:rPr lang="en-US" altLang="zh-CN" sz="8800" dirty="0">
                    <a:solidFill>
                      <a:schemeClr val="accent1"/>
                    </a:solidFill>
                  </a:rPr>
                  <a:t>04</a:t>
                </a:r>
                <a:endParaRPr lang="zh-CN" altLang="en-US" sz="88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4987545" y="3202543"/>
                <a:ext cx="480131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基础模型的不足与改进</a:t>
                </a:r>
              </a:p>
            </p:txBody>
          </p:sp>
        </p:grpSp>
      </p:grpSp>
      <p:sp>
        <p:nvSpPr>
          <p:cNvPr id="72" name="椭圆 71"/>
          <p:cNvSpPr/>
          <p:nvPr/>
        </p:nvSpPr>
        <p:spPr>
          <a:xfrm>
            <a:off x="9146418" y="271847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88900" y="1849148"/>
            <a:ext cx="12065000" cy="3484852"/>
          </a:xfrm>
          <a:custGeom>
            <a:avLst/>
            <a:gdLst>
              <a:gd name="connsiteX0" fmla="*/ 0 w 12065000"/>
              <a:gd name="connsiteY0" fmla="*/ 3345152 h 3484852"/>
              <a:gd name="connsiteX1" fmla="*/ 1168400 w 12065000"/>
              <a:gd name="connsiteY1" fmla="*/ 1656052 h 3484852"/>
              <a:gd name="connsiteX2" fmla="*/ 4089400 w 12065000"/>
              <a:gd name="connsiteY2" fmla="*/ 5052 h 3484852"/>
              <a:gd name="connsiteX3" fmla="*/ 8877300 w 12065000"/>
              <a:gd name="connsiteY3" fmla="*/ 1224252 h 3484852"/>
              <a:gd name="connsiteX4" fmla="*/ 12065000 w 12065000"/>
              <a:gd name="connsiteY4" fmla="*/ 3484852 h 348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5000" h="3484852">
                <a:moveTo>
                  <a:pt x="0" y="3345152"/>
                </a:moveTo>
                <a:cubicBezTo>
                  <a:pt x="243416" y="2778943"/>
                  <a:pt x="486833" y="2212735"/>
                  <a:pt x="1168400" y="1656052"/>
                </a:cubicBezTo>
                <a:cubicBezTo>
                  <a:pt x="1849967" y="1099369"/>
                  <a:pt x="2804583" y="77019"/>
                  <a:pt x="4089400" y="5052"/>
                </a:cubicBezTo>
                <a:cubicBezTo>
                  <a:pt x="5374217" y="-66915"/>
                  <a:pt x="7548033" y="644285"/>
                  <a:pt x="8877300" y="1224252"/>
                </a:cubicBezTo>
                <a:cubicBezTo>
                  <a:pt x="10206567" y="1804219"/>
                  <a:pt x="11135783" y="2644535"/>
                  <a:pt x="12065000" y="3484852"/>
                </a:cubicBezTo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0800" y="1710224"/>
            <a:ext cx="12141200" cy="3255477"/>
          </a:xfrm>
          <a:custGeom>
            <a:avLst/>
            <a:gdLst>
              <a:gd name="connsiteX0" fmla="*/ 0 w 12141200"/>
              <a:gd name="connsiteY0" fmla="*/ 563076 h 3255477"/>
              <a:gd name="connsiteX1" fmla="*/ 2032000 w 12141200"/>
              <a:gd name="connsiteY1" fmla="*/ 3255476 h 3255477"/>
              <a:gd name="connsiteX2" fmla="*/ 3822700 w 12141200"/>
              <a:gd name="connsiteY2" fmla="*/ 575776 h 3255477"/>
              <a:gd name="connsiteX3" fmla="*/ 5956300 w 12141200"/>
              <a:gd name="connsiteY3" fmla="*/ 207476 h 3255477"/>
              <a:gd name="connsiteX4" fmla="*/ 12141200 w 12141200"/>
              <a:gd name="connsiteY4" fmla="*/ 3141176 h 325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1200" h="3255477">
                <a:moveTo>
                  <a:pt x="0" y="563076"/>
                </a:moveTo>
                <a:cubicBezTo>
                  <a:pt x="697441" y="1908217"/>
                  <a:pt x="1394883" y="3253359"/>
                  <a:pt x="2032000" y="3255476"/>
                </a:cubicBezTo>
                <a:cubicBezTo>
                  <a:pt x="2669117" y="3257593"/>
                  <a:pt x="3168650" y="1083776"/>
                  <a:pt x="3822700" y="575776"/>
                </a:cubicBezTo>
                <a:cubicBezTo>
                  <a:pt x="4476750" y="67776"/>
                  <a:pt x="4569883" y="-220091"/>
                  <a:pt x="5956300" y="207476"/>
                </a:cubicBezTo>
                <a:cubicBezTo>
                  <a:pt x="7342717" y="635043"/>
                  <a:pt x="9741958" y="1888109"/>
                  <a:pt x="12141200" y="3141176"/>
                </a:cubicBezTo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3747541" y="0"/>
            <a:ext cx="8444459" cy="687299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-1" fmla="*/ 6086006 w 12192000"/>
              <a:gd name="connsiteY0-2" fmla="*/ 0 h 6887980"/>
              <a:gd name="connsiteX1-3" fmla="*/ 12192000 w 12192000"/>
              <a:gd name="connsiteY1-4" fmla="*/ 29980 h 6887980"/>
              <a:gd name="connsiteX2-5" fmla="*/ 12192000 w 12192000"/>
              <a:gd name="connsiteY2-6" fmla="*/ 6887980 h 6887980"/>
              <a:gd name="connsiteX3-7" fmla="*/ 0 w 12192000"/>
              <a:gd name="connsiteY3-8" fmla="*/ 6887980 h 6887980"/>
              <a:gd name="connsiteX4-9" fmla="*/ 6086006 w 12192000"/>
              <a:gd name="connsiteY4-10" fmla="*/ 0 h 6887980"/>
              <a:gd name="connsiteX0-11" fmla="*/ 44970 w 6150964"/>
              <a:gd name="connsiteY0-12" fmla="*/ 0 h 6917961"/>
              <a:gd name="connsiteX1-13" fmla="*/ 6150964 w 6150964"/>
              <a:gd name="connsiteY1-14" fmla="*/ 29980 h 6917961"/>
              <a:gd name="connsiteX2-15" fmla="*/ 6150964 w 6150964"/>
              <a:gd name="connsiteY2-16" fmla="*/ 6887980 h 6917961"/>
              <a:gd name="connsiteX3-17" fmla="*/ 0 w 6150964"/>
              <a:gd name="connsiteY3-18" fmla="*/ 6917961 h 6917961"/>
              <a:gd name="connsiteX4-19" fmla="*/ 44970 w 6150964"/>
              <a:gd name="connsiteY4-20" fmla="*/ 0 h 6917961"/>
              <a:gd name="connsiteX0-21" fmla="*/ 1319134 w 7425128"/>
              <a:gd name="connsiteY0-22" fmla="*/ 0 h 6902971"/>
              <a:gd name="connsiteX1-23" fmla="*/ 7425128 w 7425128"/>
              <a:gd name="connsiteY1-24" fmla="*/ 29980 h 6902971"/>
              <a:gd name="connsiteX2-25" fmla="*/ 7425128 w 7425128"/>
              <a:gd name="connsiteY2-26" fmla="*/ 6887980 h 6902971"/>
              <a:gd name="connsiteX3-27" fmla="*/ 0 w 7425128"/>
              <a:gd name="connsiteY3-28" fmla="*/ 6902971 h 6902971"/>
              <a:gd name="connsiteX4-29" fmla="*/ 1319134 w 7425128"/>
              <a:gd name="connsiteY4-30" fmla="*/ 0 h 6902971"/>
              <a:gd name="connsiteX0-31" fmla="*/ 1918741 w 7425128"/>
              <a:gd name="connsiteY0-32" fmla="*/ 0 h 6917961"/>
              <a:gd name="connsiteX1-33" fmla="*/ 7425128 w 7425128"/>
              <a:gd name="connsiteY1-34" fmla="*/ 44970 h 6917961"/>
              <a:gd name="connsiteX2-35" fmla="*/ 7425128 w 7425128"/>
              <a:gd name="connsiteY2-36" fmla="*/ 6902970 h 6917961"/>
              <a:gd name="connsiteX3-37" fmla="*/ 0 w 7425128"/>
              <a:gd name="connsiteY3-38" fmla="*/ 6917961 h 6917961"/>
              <a:gd name="connsiteX4-39" fmla="*/ 1918741 w 7425128"/>
              <a:gd name="connsiteY4-40" fmla="*/ 0 h 6917961"/>
              <a:gd name="connsiteX0-41" fmla="*/ 3537679 w 7425128"/>
              <a:gd name="connsiteY0-42" fmla="*/ 14990 h 6872991"/>
              <a:gd name="connsiteX1-43" fmla="*/ 7425128 w 7425128"/>
              <a:gd name="connsiteY1-44" fmla="*/ 0 h 6872991"/>
              <a:gd name="connsiteX2-45" fmla="*/ 7425128 w 7425128"/>
              <a:gd name="connsiteY2-46" fmla="*/ 6858000 h 6872991"/>
              <a:gd name="connsiteX3-47" fmla="*/ 0 w 7425128"/>
              <a:gd name="connsiteY3-48" fmla="*/ 6872991 h 6872991"/>
              <a:gd name="connsiteX4-49" fmla="*/ 3537679 w 7425128"/>
              <a:gd name="connsiteY4-50" fmla="*/ 14990 h 6872991"/>
              <a:gd name="connsiteX0-51" fmla="*/ 3612630 w 7425128"/>
              <a:gd name="connsiteY0-52" fmla="*/ 14990 h 6872991"/>
              <a:gd name="connsiteX1-53" fmla="*/ 7425128 w 7425128"/>
              <a:gd name="connsiteY1-54" fmla="*/ 0 h 6872991"/>
              <a:gd name="connsiteX2-55" fmla="*/ 7425128 w 7425128"/>
              <a:gd name="connsiteY2-56" fmla="*/ 6858000 h 6872991"/>
              <a:gd name="connsiteX3-57" fmla="*/ 0 w 7425128"/>
              <a:gd name="connsiteY3-58" fmla="*/ 6872991 h 6872991"/>
              <a:gd name="connsiteX4-59" fmla="*/ 3612630 w 7425128"/>
              <a:gd name="connsiteY4-60" fmla="*/ 14990 h 6872991"/>
              <a:gd name="connsiteX0-61" fmla="*/ 3522689 w 7335187"/>
              <a:gd name="connsiteY0-62" fmla="*/ 14990 h 6902971"/>
              <a:gd name="connsiteX1-63" fmla="*/ 7335187 w 7335187"/>
              <a:gd name="connsiteY1-64" fmla="*/ 0 h 6902971"/>
              <a:gd name="connsiteX2-65" fmla="*/ 7335187 w 7335187"/>
              <a:gd name="connsiteY2-66" fmla="*/ 6858000 h 6902971"/>
              <a:gd name="connsiteX3-67" fmla="*/ 0 w 7335187"/>
              <a:gd name="connsiteY3-68" fmla="*/ 6902971 h 6902971"/>
              <a:gd name="connsiteX4-69" fmla="*/ 3522689 w 7335187"/>
              <a:gd name="connsiteY4-70" fmla="*/ 14990 h 6902971"/>
              <a:gd name="connsiteX0-71" fmla="*/ 3522689 w 7335187"/>
              <a:gd name="connsiteY0-72" fmla="*/ 0 h 6902971"/>
              <a:gd name="connsiteX1-73" fmla="*/ 7335187 w 7335187"/>
              <a:gd name="connsiteY1-74" fmla="*/ 0 h 6902971"/>
              <a:gd name="connsiteX2-75" fmla="*/ 7335187 w 7335187"/>
              <a:gd name="connsiteY2-76" fmla="*/ 6858000 h 6902971"/>
              <a:gd name="connsiteX3-77" fmla="*/ 0 w 7335187"/>
              <a:gd name="connsiteY3-78" fmla="*/ 6902971 h 6902971"/>
              <a:gd name="connsiteX4-79" fmla="*/ 3522689 w 7335187"/>
              <a:gd name="connsiteY4-80" fmla="*/ 0 h 6902971"/>
              <a:gd name="connsiteX0-81" fmla="*/ 3987384 w 7799882"/>
              <a:gd name="connsiteY0-82" fmla="*/ 0 h 6917961"/>
              <a:gd name="connsiteX1-83" fmla="*/ 7799882 w 7799882"/>
              <a:gd name="connsiteY1-84" fmla="*/ 0 h 6917961"/>
              <a:gd name="connsiteX2-85" fmla="*/ 7799882 w 7799882"/>
              <a:gd name="connsiteY2-86" fmla="*/ 6858000 h 6917961"/>
              <a:gd name="connsiteX3-87" fmla="*/ 0 w 7799882"/>
              <a:gd name="connsiteY3-88" fmla="*/ 6917961 h 6917961"/>
              <a:gd name="connsiteX4-89" fmla="*/ 3987384 w 7799882"/>
              <a:gd name="connsiteY4-90" fmla="*/ 0 h 6917961"/>
              <a:gd name="connsiteX0-91" fmla="*/ 4167266 w 7979764"/>
              <a:gd name="connsiteY0-92" fmla="*/ 0 h 6887981"/>
              <a:gd name="connsiteX1-93" fmla="*/ 7979764 w 7979764"/>
              <a:gd name="connsiteY1-94" fmla="*/ 0 h 6887981"/>
              <a:gd name="connsiteX2-95" fmla="*/ 7979764 w 7979764"/>
              <a:gd name="connsiteY2-96" fmla="*/ 6858000 h 6887981"/>
              <a:gd name="connsiteX3-97" fmla="*/ 0 w 7979764"/>
              <a:gd name="connsiteY3-98" fmla="*/ 6887981 h 6887981"/>
              <a:gd name="connsiteX4-99" fmla="*/ 4167266 w 7979764"/>
              <a:gd name="connsiteY4-100" fmla="*/ 0 h 6887981"/>
              <a:gd name="connsiteX0-101" fmla="*/ 3837483 w 7979764"/>
              <a:gd name="connsiteY0-102" fmla="*/ 14990 h 6887981"/>
              <a:gd name="connsiteX1-103" fmla="*/ 7979764 w 7979764"/>
              <a:gd name="connsiteY1-104" fmla="*/ 0 h 6887981"/>
              <a:gd name="connsiteX2-105" fmla="*/ 7979764 w 7979764"/>
              <a:gd name="connsiteY2-106" fmla="*/ 6858000 h 6887981"/>
              <a:gd name="connsiteX3-107" fmla="*/ 0 w 7979764"/>
              <a:gd name="connsiteY3-108" fmla="*/ 6887981 h 6887981"/>
              <a:gd name="connsiteX4-109" fmla="*/ 3837483 w 7979764"/>
              <a:gd name="connsiteY4-110" fmla="*/ 14990 h 6887981"/>
              <a:gd name="connsiteX0-111" fmla="*/ 3851998 w 7979764"/>
              <a:gd name="connsiteY0-112" fmla="*/ 476 h 6887981"/>
              <a:gd name="connsiteX1-113" fmla="*/ 7979764 w 7979764"/>
              <a:gd name="connsiteY1-114" fmla="*/ 0 h 6887981"/>
              <a:gd name="connsiteX2-115" fmla="*/ 7979764 w 7979764"/>
              <a:gd name="connsiteY2-116" fmla="*/ 6858000 h 6887981"/>
              <a:gd name="connsiteX3-117" fmla="*/ 0 w 7979764"/>
              <a:gd name="connsiteY3-118" fmla="*/ 6887981 h 6887981"/>
              <a:gd name="connsiteX4-119" fmla="*/ 3851998 w 7979764"/>
              <a:gd name="connsiteY4-120" fmla="*/ 476 h 6887981"/>
              <a:gd name="connsiteX0-121" fmla="*/ 3881978 w 8009744"/>
              <a:gd name="connsiteY0-122" fmla="*/ 476 h 6887981"/>
              <a:gd name="connsiteX1-123" fmla="*/ 8009744 w 8009744"/>
              <a:gd name="connsiteY1-124" fmla="*/ 0 h 6887981"/>
              <a:gd name="connsiteX2-125" fmla="*/ 8009744 w 8009744"/>
              <a:gd name="connsiteY2-126" fmla="*/ 6858000 h 6887981"/>
              <a:gd name="connsiteX3-127" fmla="*/ 0 w 8009744"/>
              <a:gd name="connsiteY3-128" fmla="*/ 6887981 h 6887981"/>
              <a:gd name="connsiteX4-129" fmla="*/ 3881978 w 8009744"/>
              <a:gd name="connsiteY4-130" fmla="*/ 476 h 6887981"/>
              <a:gd name="connsiteX0-131" fmla="*/ 3911958 w 8039724"/>
              <a:gd name="connsiteY0-132" fmla="*/ 476 h 6858000"/>
              <a:gd name="connsiteX1-133" fmla="*/ 8039724 w 8039724"/>
              <a:gd name="connsiteY1-134" fmla="*/ 0 h 6858000"/>
              <a:gd name="connsiteX2-135" fmla="*/ 8039724 w 8039724"/>
              <a:gd name="connsiteY2-136" fmla="*/ 6858000 h 6858000"/>
              <a:gd name="connsiteX3-137" fmla="*/ 0 w 8039724"/>
              <a:gd name="connsiteY3-138" fmla="*/ 6858000 h 6858000"/>
              <a:gd name="connsiteX4-139" fmla="*/ 3911958 w 8039724"/>
              <a:gd name="connsiteY4-140" fmla="*/ 476 h 6858000"/>
              <a:gd name="connsiteX0-141" fmla="*/ 4016889 w 8039724"/>
              <a:gd name="connsiteY0-142" fmla="*/ 476 h 6858000"/>
              <a:gd name="connsiteX1-143" fmla="*/ 8039724 w 8039724"/>
              <a:gd name="connsiteY1-144" fmla="*/ 0 h 6858000"/>
              <a:gd name="connsiteX2-145" fmla="*/ 8039724 w 8039724"/>
              <a:gd name="connsiteY2-146" fmla="*/ 6858000 h 6858000"/>
              <a:gd name="connsiteX3-147" fmla="*/ 0 w 8039724"/>
              <a:gd name="connsiteY3-148" fmla="*/ 6858000 h 6858000"/>
              <a:gd name="connsiteX4-149" fmla="*/ 4016889 w 8039724"/>
              <a:gd name="connsiteY4-150" fmla="*/ 476 h 6858000"/>
              <a:gd name="connsiteX0-151" fmla="*/ 4226751 w 8039724"/>
              <a:gd name="connsiteY0-152" fmla="*/ 476 h 6858000"/>
              <a:gd name="connsiteX1-153" fmla="*/ 8039724 w 8039724"/>
              <a:gd name="connsiteY1-154" fmla="*/ 0 h 6858000"/>
              <a:gd name="connsiteX2-155" fmla="*/ 8039724 w 8039724"/>
              <a:gd name="connsiteY2-156" fmla="*/ 6858000 h 6858000"/>
              <a:gd name="connsiteX3-157" fmla="*/ 0 w 8039724"/>
              <a:gd name="connsiteY3-158" fmla="*/ 6858000 h 6858000"/>
              <a:gd name="connsiteX4-159" fmla="*/ 4226751 w 8039724"/>
              <a:gd name="connsiteY4-160" fmla="*/ 476 h 6858000"/>
              <a:gd name="connsiteX0-161" fmla="*/ 4571525 w 8384498"/>
              <a:gd name="connsiteY0-162" fmla="*/ 476 h 6872990"/>
              <a:gd name="connsiteX1-163" fmla="*/ 8384498 w 8384498"/>
              <a:gd name="connsiteY1-164" fmla="*/ 0 h 6872990"/>
              <a:gd name="connsiteX2-165" fmla="*/ 8384498 w 8384498"/>
              <a:gd name="connsiteY2-166" fmla="*/ 6858000 h 6872990"/>
              <a:gd name="connsiteX3-167" fmla="*/ 0 w 8384498"/>
              <a:gd name="connsiteY3-168" fmla="*/ 6872990 h 6872990"/>
              <a:gd name="connsiteX4-169" fmla="*/ 4571525 w 8384498"/>
              <a:gd name="connsiteY4-170" fmla="*/ 476 h 6872990"/>
              <a:gd name="connsiteX0-171" fmla="*/ 4631486 w 8444459"/>
              <a:gd name="connsiteY0-172" fmla="*/ 476 h 6872990"/>
              <a:gd name="connsiteX1-173" fmla="*/ 8444459 w 8444459"/>
              <a:gd name="connsiteY1-174" fmla="*/ 0 h 6872990"/>
              <a:gd name="connsiteX2-175" fmla="*/ 8444459 w 8444459"/>
              <a:gd name="connsiteY2-176" fmla="*/ 6858000 h 6872990"/>
              <a:gd name="connsiteX3-177" fmla="*/ 0 w 8444459"/>
              <a:gd name="connsiteY3-178" fmla="*/ 6872990 h 6872990"/>
              <a:gd name="connsiteX4-179" fmla="*/ 4631486 w 8444459"/>
              <a:gd name="connsiteY4-180" fmla="*/ 476 h 687299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444459" h="6872990">
                <a:moveTo>
                  <a:pt x="4631486" y="476"/>
                </a:moveTo>
                <a:lnTo>
                  <a:pt x="8444459" y="0"/>
                </a:lnTo>
                <a:lnTo>
                  <a:pt x="8444459" y="6858000"/>
                </a:lnTo>
                <a:lnTo>
                  <a:pt x="0" y="6872990"/>
                </a:lnTo>
                <a:lnTo>
                  <a:pt x="4631486" y="476"/>
                </a:lnTo>
                <a:close/>
              </a:path>
            </a:pathLst>
          </a:cu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4802179" y="3384243"/>
            <a:ext cx="218771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VS</a:t>
            </a:r>
            <a:endParaRPr lang="zh-CN" altLang="en-US" sz="11500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482261" y="34578"/>
            <a:ext cx="4669969" cy="707886"/>
            <a:chOff x="3537922" y="130904"/>
            <a:chExt cx="4669969" cy="707886"/>
          </a:xfrm>
        </p:grpSpPr>
        <p:sp>
          <p:nvSpPr>
            <p:cNvPr id="25" name="文本框 24"/>
            <p:cNvSpPr txBox="1"/>
            <p:nvPr/>
          </p:nvSpPr>
          <p:spPr>
            <a:xfrm>
              <a:off x="3537922" y="130904"/>
              <a:ext cx="46699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rgbClr val="252525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Word Embeddings</a:t>
              </a:r>
              <a:endParaRPr lang="zh-CN" altLang="en-US" sz="4000" b="1" dirty="0">
                <a:solidFill>
                  <a:srgbClr val="252525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3784381" y="763499"/>
              <a:ext cx="3957326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5233300" y="2128161"/>
            <a:ext cx="6797371" cy="4329801"/>
            <a:chOff x="-1209384" y="5642837"/>
            <a:chExt cx="6797371" cy="4329801"/>
          </a:xfrm>
        </p:grpSpPr>
        <p:sp>
          <p:nvSpPr>
            <p:cNvPr id="43" name="矩形 42"/>
            <p:cNvSpPr/>
            <p:nvPr/>
          </p:nvSpPr>
          <p:spPr>
            <a:xfrm>
              <a:off x="1283042" y="5642837"/>
              <a:ext cx="223651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改进方法：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306194" y="6447480"/>
              <a:ext cx="4081534" cy="1060947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使用</a:t>
              </a: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基于中文语料库预训练的</a:t>
              </a:r>
              <a:r>
                <a:rPr lang="en-US" altLang="zh-CN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BERT</a:t>
              </a: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模型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，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动态生成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训练、测试使用的数据集对应的所有词语的词向量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-1209384" y="8579221"/>
              <a:ext cx="6797371" cy="1393417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i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参考</a:t>
              </a:r>
              <a:r>
                <a:rPr lang="zh-CN" altLang="en-US" sz="1600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：</a:t>
              </a:r>
              <a:r>
                <a:rPr lang="en-GB" altLang="zh-CN" sz="1600" i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Devlin J , Chang M W , Lee K , et al. BERT: Pre-training of Deep Bidirectional Transformers for Language Understanding[J]. 2018.</a:t>
              </a:r>
              <a:endParaRPr lang="zh-CN" altLang="en-US" sz="16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61588" y="951644"/>
            <a:ext cx="5690913" cy="3088389"/>
            <a:chOff x="480495" y="4554549"/>
            <a:chExt cx="3915815" cy="4130301"/>
          </a:xfrm>
        </p:grpSpPr>
        <p:sp>
          <p:nvSpPr>
            <p:cNvPr id="46" name="矩形 45"/>
            <p:cNvSpPr/>
            <p:nvPr/>
          </p:nvSpPr>
          <p:spPr>
            <a:xfrm>
              <a:off x="654721" y="4554549"/>
              <a:ext cx="3287728" cy="782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现有方法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: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 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预训练的</a:t>
              </a: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word2vec</a:t>
              </a:r>
              <a:endParaRPr lang="zh-CN" altLang="en-US" sz="3200" b="1" dirty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80495" y="5437296"/>
              <a:ext cx="3915815" cy="3247554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使用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word2vec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工具箱在中文微博语料库中预先训练的词向量，总计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24,166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条记录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，单词嵌入的维数设置为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200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存在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不命中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的问题，即数据集中的词语没有出现在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w2v_200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的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24,166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条记录里，解决方法为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随机初始化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例如：训练使用的基于新浪新闻的</a:t>
              </a:r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ECPE</a:t>
              </a: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语料库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总计</a:t>
              </a:r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24,165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个不重复的词语，命中的只有</a:t>
              </a:r>
              <a:r>
                <a:rPr lang="en-US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12151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条</a:t>
              </a:r>
            </a:p>
            <a:p>
              <a:pPr>
                <a:lnSpc>
                  <a:spcPct val="130000"/>
                </a:lnSpc>
              </a:pP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26" name="图片 25"/>
          <p:cNvPicPr/>
          <p:nvPr/>
        </p:nvPicPr>
        <p:blipFill rotWithShape="1">
          <a:blip r:embed="rId2"/>
          <a:srcRect r="46283" b="36784"/>
          <a:stretch>
            <a:fillRect/>
          </a:stretch>
        </p:blipFill>
        <p:spPr>
          <a:xfrm>
            <a:off x="262847" y="5008789"/>
            <a:ext cx="3915815" cy="1013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17" y="4461047"/>
            <a:ext cx="3969493" cy="403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直接连接符 26"/>
          <p:cNvCxnSpPr/>
          <p:nvPr/>
        </p:nvCxnSpPr>
        <p:spPr>
          <a:xfrm>
            <a:off x="2074316" y="6022646"/>
            <a:ext cx="167322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1048647" y="2121194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0" cy="2358034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10305043" y="1459717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34962" y="6315993"/>
            <a:ext cx="8361997" cy="358444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注：左图中的一个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”</a:t>
            </a:r>
            <a:r>
              <a:rPr lang="en-US" altLang="zh-CN" sz="140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Trm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”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，对应右图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Transformer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中的一个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Transformer Block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（左半部的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Encoder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）</a:t>
            </a:r>
          </a:p>
        </p:txBody>
      </p:sp>
      <p:sp>
        <p:nvSpPr>
          <p:cNvPr id="18" name="矩形 17"/>
          <p:cNvSpPr/>
          <p:nvPr/>
        </p:nvSpPr>
        <p:spPr>
          <a:xfrm>
            <a:off x="9298055" y="2825797"/>
            <a:ext cx="126509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Microsoft Yi Baiti" panose="03000500000000000000" pitchFamily="66" charset="0"/>
                <a:cs typeface="Aharoni" panose="02010803020104030203" pitchFamily="2" charset="-79"/>
              </a:rPr>
              <a:t>4.5</a:t>
            </a:r>
            <a:endParaRPr lang="zh-CN" altLang="en-US" sz="8000" b="1" dirty="0">
              <a:solidFill>
                <a:schemeClr val="bg1"/>
              </a:solidFill>
              <a:effectLst/>
              <a:latin typeface="Aharoni" panose="02010803020104030203" pitchFamily="2" charset="-79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68288" y="447592"/>
            <a:ext cx="9029766" cy="1661486"/>
            <a:chOff x="268288" y="667719"/>
            <a:chExt cx="4853290" cy="1661486"/>
          </a:xfrm>
        </p:grpSpPr>
        <p:grpSp>
          <p:nvGrpSpPr>
            <p:cNvPr id="32" name="组合 31"/>
            <p:cNvGrpSpPr/>
            <p:nvPr/>
          </p:nvGrpSpPr>
          <p:grpSpPr>
            <a:xfrm>
              <a:off x="268288" y="667719"/>
              <a:ext cx="4747617" cy="755616"/>
              <a:chOff x="565306" y="1208432"/>
              <a:chExt cx="3483811" cy="755616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565306" y="1208432"/>
                <a:ext cx="348381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bg1"/>
                    </a:solidFill>
                    <a:latin typeface="Aharoni" panose="02010803020104030203" pitchFamily="2" charset="-79"/>
                    <a:ea typeface="Microsoft YaHei UI" panose="020B0503020204020204" pitchFamily="34" charset="-122"/>
                    <a:cs typeface="Aharoni" panose="02010803020104030203" pitchFamily="2" charset="-79"/>
                  </a:rPr>
                  <a:t>BERT</a:t>
                </a:r>
                <a:r>
                  <a:rPr lang="zh-CN" altLang="en-US" sz="4000" b="1" dirty="0">
                    <a:solidFill>
                      <a:schemeClr val="bg1"/>
                    </a:solidFill>
                    <a:latin typeface="Aharoni" panose="02010803020104030203" pitchFamily="2" charset="-79"/>
                    <a:ea typeface="Microsoft YaHei UI" panose="020B0503020204020204" pitchFamily="34" charset="-122"/>
                    <a:cs typeface="Aharoni" panose="02010803020104030203" pitchFamily="2" charset="-79"/>
                  </a:rPr>
                  <a:t>模型简述</a:t>
                </a:r>
              </a:p>
            </p:txBody>
          </p:sp>
          <p:cxnSp>
            <p:nvCxnSpPr>
              <p:cNvPr id="35" name="直接连接符 34"/>
              <p:cNvCxnSpPr/>
              <p:nvPr/>
            </p:nvCxnSpPr>
            <p:spPr>
              <a:xfrm>
                <a:off x="614232" y="1964048"/>
                <a:ext cx="2564900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文本框 32"/>
            <p:cNvSpPr txBox="1"/>
            <p:nvPr/>
          </p:nvSpPr>
          <p:spPr>
            <a:xfrm>
              <a:off x="276039" y="1600728"/>
              <a:ext cx="4845539" cy="728477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BERT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是一种基于微调的多层双向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Transformer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编码器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主要利用了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Transformer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的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Encoder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结构，采用的是最原始的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Transformer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20" name="图片 1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307" y="2381035"/>
            <a:ext cx="3915815" cy="37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/>
          <p:cNvPicPr/>
          <p:nvPr/>
        </p:nvPicPr>
        <p:blipFill>
          <a:blip r:embed="rId3"/>
          <a:stretch>
            <a:fillRect/>
          </a:stretch>
        </p:blipFill>
        <p:spPr>
          <a:xfrm>
            <a:off x="432306" y="2898286"/>
            <a:ext cx="3326893" cy="328860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94480" y="3378200"/>
            <a:ext cx="1828800" cy="2705185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03682" y="3357885"/>
            <a:ext cx="130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Encoder</a:t>
            </a:r>
            <a:endParaRPr lang="zh-CN" altLang="en-US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8463149" y="4149236"/>
            <a:ext cx="3667891" cy="959048"/>
          </a:xfrm>
          <a:prstGeom prst="roundRect">
            <a:avLst>
              <a:gd name="adj" fmla="val 6852"/>
            </a:avLst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zh-CN" altLang="zh-CN" b="1" kern="100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对于每种语言而言</a:t>
            </a:r>
            <a:endParaRPr lang="en-US" altLang="zh-CN" b="1" kern="100" dirty="0">
              <a:solidFill>
                <a:srgbClr val="24292E"/>
              </a:solidFill>
              <a:effectLst/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algn="just"/>
            <a:r>
              <a:rPr lang="zh-CN" altLang="zh-CN" b="1" kern="100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预训练</a:t>
            </a:r>
            <a:r>
              <a:rPr lang="en-US" altLang="zh-CN" b="1" kern="100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BERT</a:t>
            </a:r>
            <a:r>
              <a:rPr lang="zh-CN" altLang="zh-CN" b="1" kern="100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模型是一项相当昂贵</a:t>
            </a:r>
            <a:endParaRPr lang="en-US" altLang="zh-CN" b="1" kern="100" dirty="0">
              <a:solidFill>
                <a:srgbClr val="24292E"/>
              </a:solidFill>
              <a:effectLst/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algn="just"/>
            <a:r>
              <a:rPr lang="zh-CN" altLang="zh-CN" b="1" kern="100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但一次性的过程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4302177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6364280" y="817514"/>
            <a:ext cx="4629644" cy="2646531"/>
            <a:chOff x="451945" y="4827955"/>
            <a:chExt cx="3068938" cy="2646531"/>
          </a:xfrm>
        </p:grpSpPr>
        <p:sp>
          <p:nvSpPr>
            <p:cNvPr id="39" name="矩形 38"/>
            <p:cNvSpPr/>
            <p:nvPr/>
          </p:nvSpPr>
          <p:spPr>
            <a:xfrm>
              <a:off x="648845" y="4827955"/>
              <a:ext cx="283207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全词</a:t>
              </a:r>
              <a:r>
                <a:rPr lang="en-GB" altLang="zh-CN" sz="28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Mask</a:t>
              </a:r>
              <a:r>
                <a:rPr lang="zh-CN" altLang="en-US" sz="28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方法（</a:t>
              </a:r>
              <a:r>
                <a:rPr lang="en-US" altLang="zh-CN" sz="28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wwm</a:t>
              </a:r>
              <a:r>
                <a:rPr lang="zh-CN" altLang="en-US" sz="28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）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51945" y="5416128"/>
              <a:ext cx="3068938" cy="2058358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谷歌在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2019</a:t>
              </a: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月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31</a:t>
              </a: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日发布的一项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BERT</a:t>
              </a: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的升级版本，</a:t>
              </a:r>
              <a:r>
                <a:rPr lang="zh-CN" altLang="en-US" sz="1600" b="1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主要更改了原预训练阶段的训练样本生成策略</a:t>
              </a: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 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在全词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Mask</a:t>
              </a: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中，</a:t>
              </a:r>
              <a:r>
                <a:rPr lang="zh-CN" altLang="en-US" sz="1600" b="1" kern="100" dirty="0">
                  <a:solidFill>
                    <a:srgbClr val="FFFF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如果一个完整的词的部分</a:t>
              </a:r>
              <a:r>
                <a:rPr lang="en-US" altLang="zh-CN" sz="1600" b="1" kern="100" dirty="0">
                  <a:solidFill>
                    <a:srgbClr val="FFFF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Word Piece</a:t>
              </a:r>
              <a:r>
                <a:rPr lang="zh-CN" altLang="en-US" sz="1600" b="1" kern="100" dirty="0">
                  <a:solidFill>
                    <a:srgbClr val="FFFF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子词被</a:t>
              </a:r>
              <a:r>
                <a:rPr lang="en-US" altLang="zh-CN" sz="1600" b="1" kern="100" dirty="0">
                  <a:solidFill>
                    <a:srgbClr val="FFFF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mask</a:t>
              </a:r>
              <a:r>
                <a:rPr lang="zh-CN" altLang="en-US" sz="1600" b="1" kern="100" dirty="0">
                  <a:solidFill>
                    <a:srgbClr val="FFFF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，则同属该词的其他部分也会被</a:t>
              </a:r>
              <a:r>
                <a:rPr lang="en-US" altLang="zh-CN" sz="1600" b="1" kern="100" dirty="0">
                  <a:solidFill>
                    <a:srgbClr val="FFFF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mask</a:t>
              </a: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，即全词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Mask</a:t>
              </a: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25355" y="817514"/>
            <a:ext cx="4629643" cy="2540096"/>
            <a:chOff x="-1433115" y="2911997"/>
            <a:chExt cx="5877565" cy="2083040"/>
          </a:xfrm>
        </p:grpSpPr>
        <p:sp>
          <p:nvSpPr>
            <p:cNvPr id="89" name="矩形 88"/>
            <p:cNvSpPr/>
            <p:nvPr/>
          </p:nvSpPr>
          <p:spPr>
            <a:xfrm>
              <a:off x="-1004601" y="2911997"/>
              <a:ext cx="5102549" cy="4290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FF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BERT-</a:t>
              </a:r>
              <a:r>
                <a:rPr lang="en-US" altLang="zh-CN" sz="2800" b="1" dirty="0" err="1">
                  <a:solidFill>
                    <a:srgbClr val="FFFF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wwm</a:t>
              </a:r>
              <a:r>
                <a:rPr lang="zh-CN" altLang="en-US" sz="2800" b="1" dirty="0">
                  <a:solidFill>
                    <a:srgbClr val="FFFF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预训练模型</a:t>
              </a: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-1433115" y="3448291"/>
              <a:ext cx="5877565" cy="1546746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哈工大和科大讯飞联合发表于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2019</a:t>
              </a: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年的一篇论文，</a:t>
              </a:r>
              <a:r>
                <a:rPr lang="zh-CN" altLang="en-US" sz="1600" b="1" kern="100" dirty="0">
                  <a:solidFill>
                    <a:srgbClr val="FFFF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将全词</a:t>
              </a:r>
              <a:r>
                <a:rPr lang="en-US" altLang="zh-CN" sz="1600" b="1" kern="100" dirty="0">
                  <a:solidFill>
                    <a:srgbClr val="FFFF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Mask</a:t>
              </a:r>
              <a:r>
                <a:rPr lang="zh-CN" altLang="en-US" sz="1600" b="1" kern="100" dirty="0">
                  <a:solidFill>
                    <a:srgbClr val="FFFF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的方法应用在了中文之中</a:t>
              </a:r>
              <a:endParaRPr lang="en-US" altLang="zh-CN" sz="1600" b="1" kern="100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使用了中文维基百科（包括简体和繁体）进行训练，并且使用了哈工大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LTP</a:t>
              </a: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作为分词工具，即对组成同一个词的汉字全部进行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Mask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sz="1600" b="1" kern="100" dirty="0">
                  <a:solidFill>
                    <a:srgbClr val="FFFF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将全词</a:t>
              </a:r>
              <a:r>
                <a:rPr lang="en-US" altLang="zh-CN" sz="1600" b="1" kern="100" dirty="0">
                  <a:solidFill>
                    <a:srgbClr val="FFFF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MASK</a:t>
              </a:r>
              <a:r>
                <a:rPr lang="zh-CN" altLang="en-US" sz="1600" b="1" kern="100" dirty="0">
                  <a:solidFill>
                    <a:srgbClr val="FFFF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训练方法运用于了中文的预训练模型之上</a:t>
              </a: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，并没有对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BERT</a:t>
              </a: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模型结构进行修改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33831" y="3704255"/>
            <a:ext cx="11260898" cy="359614"/>
            <a:chOff x="596765" y="508424"/>
            <a:chExt cx="10569478" cy="359614"/>
          </a:xfrm>
        </p:grpSpPr>
        <p:sp>
          <p:nvSpPr>
            <p:cNvPr id="29" name="文本框 28"/>
            <p:cNvSpPr txBox="1"/>
            <p:nvPr/>
          </p:nvSpPr>
          <p:spPr>
            <a:xfrm>
              <a:off x="596765" y="508424"/>
              <a:ext cx="10569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i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参考：</a:t>
              </a:r>
              <a:r>
                <a:rPr lang="en-US" altLang="zh-CN" sz="1600" b="1" i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Pre-Training with Whole Word Masking for Chinese BERT   </a:t>
              </a:r>
              <a:r>
                <a:rPr lang="en-US" altLang="zh-CN" sz="1600" i="1" u="sng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https://github.com/ymcui/Chinese-BERT-wwm</a:t>
              </a:r>
              <a:endParaRPr lang="zh-CN" altLang="en-US" sz="1600" i="1" u="sng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 flipV="1">
              <a:off x="742734" y="868036"/>
              <a:ext cx="9981631" cy="2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1447164" y="6406330"/>
            <a:ext cx="622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表：全词</a:t>
            </a:r>
            <a:r>
              <a:rPr lang="en-US" altLang="zh-CN" sz="1600" b="1" i="1" dirty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MASK</a:t>
            </a:r>
            <a:r>
              <a:rPr lang="zh-CN" altLang="en-US" sz="1600" b="1" i="1" dirty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的生成样例</a:t>
            </a:r>
            <a:endParaRPr lang="zh-CN" altLang="en-US" sz="16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339643" y="4454577"/>
            <a:ext cx="6934835" cy="1871178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全词Mask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的生成样例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全词Mask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ea typeface="-apple-system"/>
              </a:rPr>
              <a:t>的生成样例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1919FBE2-230F-4140-8F8E-8C87BB113B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3" r="7804"/>
          <a:stretch/>
        </p:blipFill>
        <p:spPr>
          <a:xfrm>
            <a:off x="6641828" y="-23429"/>
            <a:ext cx="5543448" cy="684917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685118" y="0"/>
            <a:ext cx="5475549" cy="6858000"/>
          </a:xfrm>
          <a:prstGeom prst="rect">
            <a:avLst/>
          </a:prstGeom>
          <a:solidFill>
            <a:srgbClr val="252525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417634" y="2931138"/>
            <a:ext cx="3994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CONTENTS</a:t>
            </a:r>
            <a:endParaRPr lang="zh-CN" altLang="en-US" sz="5400" dirty="0">
              <a:solidFill>
                <a:schemeClr val="bg1"/>
              </a:solidFill>
              <a:latin typeface="Aharoni" panose="02010803020104030203" pitchFamily="2" charset="-79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0946795" y="3842062"/>
            <a:ext cx="494675" cy="494675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1705744" y="4075433"/>
            <a:ext cx="279763" cy="279763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239356" y="1101248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应用背景及意义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128921" y="787736"/>
            <a:ext cx="1040590" cy="1015663"/>
            <a:chOff x="7024756" y="787736"/>
            <a:chExt cx="1040590" cy="1015663"/>
          </a:xfrm>
        </p:grpSpPr>
        <p:sp>
          <p:nvSpPr>
            <p:cNvPr id="17" name="文本框 16"/>
            <p:cNvSpPr txBox="1"/>
            <p:nvPr/>
          </p:nvSpPr>
          <p:spPr>
            <a:xfrm>
              <a:off x="7024756" y="787736"/>
              <a:ext cx="10405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9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defRPr>
              </a:lvl1pPr>
            </a:lstStyle>
            <a:p>
              <a:r>
                <a:rPr lang="en-US" altLang="zh-CN" sz="6000" dirty="0">
                  <a:solidFill>
                    <a:schemeClr val="accent1"/>
                  </a:solidFill>
                </a:rPr>
                <a:t>01</a:t>
              </a:r>
              <a:endParaRPr lang="zh-CN" altLang="en-US" sz="6000" dirty="0">
                <a:solidFill>
                  <a:schemeClr val="accent1"/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 flipH="1">
              <a:off x="7481261" y="1312926"/>
              <a:ext cx="452746" cy="434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/>
          <p:cNvSpPr/>
          <p:nvPr/>
        </p:nvSpPr>
        <p:spPr>
          <a:xfrm>
            <a:off x="2261360" y="2507014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数据集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1141438" y="2179622"/>
            <a:ext cx="1040590" cy="1015663"/>
            <a:chOff x="7024756" y="787736"/>
            <a:chExt cx="1040590" cy="1015663"/>
          </a:xfrm>
        </p:grpSpPr>
        <p:sp>
          <p:nvSpPr>
            <p:cNvPr id="44" name="文本框 43"/>
            <p:cNvSpPr txBox="1"/>
            <p:nvPr/>
          </p:nvSpPr>
          <p:spPr>
            <a:xfrm>
              <a:off x="7024756" y="787736"/>
              <a:ext cx="10405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9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defRPr>
              </a:lvl1pPr>
            </a:lstStyle>
            <a:p>
              <a:r>
                <a:rPr lang="en-US" altLang="zh-CN" sz="6000" dirty="0">
                  <a:solidFill>
                    <a:schemeClr val="accent1"/>
                  </a:solidFill>
                </a:rPr>
                <a:t>02</a:t>
              </a:r>
              <a:endParaRPr lang="zh-CN" altLang="en-US" sz="6000" dirty="0">
                <a:solidFill>
                  <a:schemeClr val="accent1"/>
                </a:solidFill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 flipH="1">
              <a:off x="7481261" y="1312926"/>
              <a:ext cx="452746" cy="434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矩形 59"/>
          <p:cNvSpPr/>
          <p:nvPr/>
        </p:nvSpPr>
        <p:spPr>
          <a:xfrm>
            <a:off x="2264068" y="3833568"/>
            <a:ext cx="32271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ECPE</a:t>
            </a:r>
            <a:r>
              <a:rPr lang="zh-CN" altLang="en-US" sz="2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任务模型介绍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1098148" y="3571508"/>
            <a:ext cx="1040590" cy="1015663"/>
            <a:chOff x="7024756" y="787736"/>
            <a:chExt cx="1040590" cy="1015663"/>
          </a:xfrm>
        </p:grpSpPr>
        <p:sp>
          <p:nvSpPr>
            <p:cNvPr id="47" name="文本框 46"/>
            <p:cNvSpPr txBox="1"/>
            <p:nvPr/>
          </p:nvSpPr>
          <p:spPr>
            <a:xfrm>
              <a:off x="7024756" y="787736"/>
              <a:ext cx="10405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9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defRPr>
              </a:lvl1pPr>
            </a:lstStyle>
            <a:p>
              <a:r>
                <a:rPr lang="en-US" altLang="zh-CN" sz="6000" dirty="0">
                  <a:solidFill>
                    <a:schemeClr val="accent1"/>
                  </a:solidFill>
                </a:rPr>
                <a:t>03</a:t>
              </a:r>
              <a:endParaRPr lang="zh-CN" altLang="en-US" sz="6000" dirty="0">
                <a:solidFill>
                  <a:schemeClr val="accent1"/>
                </a:solidFill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7481261" y="1312926"/>
              <a:ext cx="452746" cy="434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矩形 65"/>
          <p:cNvSpPr/>
          <p:nvPr/>
        </p:nvSpPr>
        <p:spPr>
          <a:xfrm>
            <a:off x="2261360" y="5254211"/>
            <a:ext cx="3791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基础模型的不足与改进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1079516" y="4963393"/>
            <a:ext cx="1040590" cy="1015663"/>
            <a:chOff x="7024756" y="787736"/>
            <a:chExt cx="1040590" cy="1015663"/>
          </a:xfrm>
        </p:grpSpPr>
        <p:sp>
          <p:nvSpPr>
            <p:cNvPr id="59" name="文本框 58"/>
            <p:cNvSpPr txBox="1"/>
            <p:nvPr/>
          </p:nvSpPr>
          <p:spPr>
            <a:xfrm>
              <a:off x="7024756" y="787736"/>
              <a:ext cx="10405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9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defRPr>
              </a:lvl1pPr>
            </a:lstStyle>
            <a:p>
              <a:r>
                <a:rPr lang="en-US" altLang="zh-CN" sz="6000" dirty="0">
                  <a:solidFill>
                    <a:schemeClr val="accent1"/>
                  </a:solidFill>
                </a:rPr>
                <a:t>04</a:t>
              </a:r>
              <a:endParaRPr lang="zh-CN" altLang="en-US" sz="6000" dirty="0">
                <a:solidFill>
                  <a:schemeClr val="accent1"/>
                </a:solidFill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 flipH="1">
              <a:off x="7481261" y="1312926"/>
              <a:ext cx="452746" cy="434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椭圆 22"/>
          <p:cNvSpPr/>
          <p:nvPr/>
        </p:nvSpPr>
        <p:spPr>
          <a:xfrm>
            <a:off x="8759616" y="2790460"/>
            <a:ext cx="1204686" cy="1204686"/>
          </a:xfrm>
          <a:prstGeom prst="ellipse">
            <a:avLst/>
          </a:prstGeom>
          <a:solidFill>
            <a:schemeClr val="accent1"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A9DE95A-27EE-4F8D-93E3-8B8BA50E4571}"/>
              </a:ext>
            </a:extLst>
          </p:cNvPr>
          <p:cNvSpPr txBox="1"/>
          <p:nvPr/>
        </p:nvSpPr>
        <p:spPr>
          <a:xfrm>
            <a:off x="3392671" y="2611263"/>
            <a:ext cx="3068938" cy="393543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ea typeface="Microsoft Yi Baiti" panose="03000500000000000000" pitchFamily="66" charset="0"/>
                <a:cs typeface="Leelawadee UI Semilight" panose="020B0402040204020203" pitchFamily="34" charset="-34"/>
              </a:rPr>
              <a:t>（训练、测试、抑郁数据采集）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-3.33333E-6 L 0.15417 -0.41064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2053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4" grpId="0" animBg="1"/>
      <p:bldP spid="34" grpId="1" animBg="1"/>
      <p:bldP spid="34" grpId="2" animBg="1"/>
      <p:bldP spid="34" grpId="3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>
            <a:spLocks noChangeAspect="1"/>
          </p:cNvSpPr>
          <p:nvPr/>
        </p:nvSpPr>
        <p:spPr>
          <a:xfrm>
            <a:off x="0" y="-1405"/>
            <a:ext cx="5334000" cy="6859192"/>
          </a:xfrm>
          <a:custGeom>
            <a:avLst/>
            <a:gdLst/>
            <a:ahLst/>
            <a:cxnLst/>
            <a:rect l="0" t="0" r="0" b="0"/>
            <a:pathLst>
              <a:path w="5410201" h="9131301">
                <a:moveTo>
                  <a:pt x="0" y="4559300"/>
                </a:moveTo>
                <a:lnTo>
                  <a:pt x="0" y="4546600"/>
                </a:lnTo>
                <a:lnTo>
                  <a:pt x="0" y="4533900"/>
                </a:lnTo>
                <a:lnTo>
                  <a:pt x="0" y="4521200"/>
                </a:lnTo>
                <a:lnTo>
                  <a:pt x="0" y="4508500"/>
                </a:lnTo>
                <a:lnTo>
                  <a:pt x="0" y="4495800"/>
                </a:lnTo>
                <a:lnTo>
                  <a:pt x="0" y="4483100"/>
                </a:lnTo>
                <a:lnTo>
                  <a:pt x="0" y="4470400"/>
                </a:lnTo>
                <a:lnTo>
                  <a:pt x="0" y="4457700"/>
                </a:lnTo>
                <a:lnTo>
                  <a:pt x="0" y="4445000"/>
                </a:lnTo>
                <a:lnTo>
                  <a:pt x="0" y="4432300"/>
                </a:lnTo>
                <a:lnTo>
                  <a:pt x="0" y="4419600"/>
                </a:lnTo>
                <a:lnTo>
                  <a:pt x="0" y="4406900"/>
                </a:lnTo>
                <a:lnTo>
                  <a:pt x="0" y="4394200"/>
                </a:lnTo>
                <a:lnTo>
                  <a:pt x="0" y="4381500"/>
                </a:lnTo>
                <a:lnTo>
                  <a:pt x="0" y="4368800"/>
                </a:lnTo>
                <a:lnTo>
                  <a:pt x="0" y="4356100"/>
                </a:lnTo>
                <a:lnTo>
                  <a:pt x="0" y="4343400"/>
                </a:lnTo>
                <a:lnTo>
                  <a:pt x="0" y="4330700"/>
                </a:lnTo>
                <a:lnTo>
                  <a:pt x="0" y="4318000"/>
                </a:lnTo>
                <a:lnTo>
                  <a:pt x="0" y="4305300"/>
                </a:lnTo>
                <a:lnTo>
                  <a:pt x="0" y="4292600"/>
                </a:lnTo>
                <a:lnTo>
                  <a:pt x="0" y="4279900"/>
                </a:lnTo>
                <a:lnTo>
                  <a:pt x="0" y="4267200"/>
                </a:lnTo>
                <a:lnTo>
                  <a:pt x="0" y="4254500"/>
                </a:lnTo>
                <a:lnTo>
                  <a:pt x="0" y="4241800"/>
                </a:lnTo>
                <a:lnTo>
                  <a:pt x="0" y="4229100"/>
                </a:lnTo>
                <a:lnTo>
                  <a:pt x="0" y="4216400"/>
                </a:lnTo>
                <a:lnTo>
                  <a:pt x="0" y="4203700"/>
                </a:lnTo>
                <a:lnTo>
                  <a:pt x="0" y="4191000"/>
                </a:lnTo>
                <a:lnTo>
                  <a:pt x="0" y="4178300"/>
                </a:lnTo>
                <a:lnTo>
                  <a:pt x="0" y="4165600"/>
                </a:lnTo>
                <a:lnTo>
                  <a:pt x="0" y="4152900"/>
                </a:lnTo>
                <a:lnTo>
                  <a:pt x="0" y="4140200"/>
                </a:lnTo>
                <a:lnTo>
                  <a:pt x="0" y="4127500"/>
                </a:lnTo>
                <a:lnTo>
                  <a:pt x="0" y="4114800"/>
                </a:lnTo>
                <a:lnTo>
                  <a:pt x="0" y="4102100"/>
                </a:lnTo>
                <a:lnTo>
                  <a:pt x="0" y="4089400"/>
                </a:lnTo>
                <a:lnTo>
                  <a:pt x="0" y="4076700"/>
                </a:lnTo>
                <a:lnTo>
                  <a:pt x="0" y="4064000"/>
                </a:lnTo>
                <a:lnTo>
                  <a:pt x="0" y="4051300"/>
                </a:lnTo>
                <a:lnTo>
                  <a:pt x="0" y="4038600"/>
                </a:lnTo>
                <a:lnTo>
                  <a:pt x="0" y="4025900"/>
                </a:lnTo>
                <a:lnTo>
                  <a:pt x="0" y="4013200"/>
                </a:lnTo>
                <a:lnTo>
                  <a:pt x="0" y="4000500"/>
                </a:lnTo>
                <a:lnTo>
                  <a:pt x="0" y="3987800"/>
                </a:lnTo>
                <a:lnTo>
                  <a:pt x="0" y="3975100"/>
                </a:lnTo>
                <a:lnTo>
                  <a:pt x="0" y="3962400"/>
                </a:lnTo>
                <a:lnTo>
                  <a:pt x="0" y="3949700"/>
                </a:lnTo>
                <a:lnTo>
                  <a:pt x="0" y="3937000"/>
                </a:lnTo>
                <a:lnTo>
                  <a:pt x="0" y="3924300"/>
                </a:lnTo>
                <a:lnTo>
                  <a:pt x="0" y="3911600"/>
                </a:lnTo>
                <a:lnTo>
                  <a:pt x="0" y="3898900"/>
                </a:lnTo>
                <a:lnTo>
                  <a:pt x="0" y="3886200"/>
                </a:lnTo>
                <a:lnTo>
                  <a:pt x="0" y="3873500"/>
                </a:lnTo>
                <a:lnTo>
                  <a:pt x="0" y="3860800"/>
                </a:lnTo>
                <a:lnTo>
                  <a:pt x="0" y="3848100"/>
                </a:lnTo>
                <a:lnTo>
                  <a:pt x="0" y="3835400"/>
                </a:lnTo>
                <a:lnTo>
                  <a:pt x="0" y="3822700"/>
                </a:lnTo>
                <a:lnTo>
                  <a:pt x="0" y="3810000"/>
                </a:lnTo>
                <a:lnTo>
                  <a:pt x="0" y="3797300"/>
                </a:lnTo>
                <a:lnTo>
                  <a:pt x="0" y="3784600"/>
                </a:lnTo>
                <a:lnTo>
                  <a:pt x="0" y="3771900"/>
                </a:lnTo>
                <a:lnTo>
                  <a:pt x="0" y="3759200"/>
                </a:lnTo>
                <a:lnTo>
                  <a:pt x="0" y="3746500"/>
                </a:lnTo>
                <a:lnTo>
                  <a:pt x="0" y="3733800"/>
                </a:lnTo>
                <a:lnTo>
                  <a:pt x="0" y="3721100"/>
                </a:lnTo>
                <a:lnTo>
                  <a:pt x="0" y="3708400"/>
                </a:lnTo>
                <a:lnTo>
                  <a:pt x="0" y="3695700"/>
                </a:lnTo>
                <a:lnTo>
                  <a:pt x="0" y="3683000"/>
                </a:lnTo>
                <a:lnTo>
                  <a:pt x="0" y="3670300"/>
                </a:lnTo>
                <a:lnTo>
                  <a:pt x="0" y="3657600"/>
                </a:lnTo>
                <a:lnTo>
                  <a:pt x="0" y="3644900"/>
                </a:lnTo>
                <a:lnTo>
                  <a:pt x="0" y="3632200"/>
                </a:lnTo>
                <a:lnTo>
                  <a:pt x="0" y="3619500"/>
                </a:lnTo>
                <a:lnTo>
                  <a:pt x="0" y="3606800"/>
                </a:lnTo>
                <a:lnTo>
                  <a:pt x="0" y="3594100"/>
                </a:lnTo>
                <a:lnTo>
                  <a:pt x="0" y="3581400"/>
                </a:lnTo>
                <a:lnTo>
                  <a:pt x="0" y="3568700"/>
                </a:lnTo>
                <a:lnTo>
                  <a:pt x="0" y="3556000"/>
                </a:lnTo>
                <a:lnTo>
                  <a:pt x="0" y="3543300"/>
                </a:lnTo>
                <a:lnTo>
                  <a:pt x="0" y="3530600"/>
                </a:lnTo>
                <a:lnTo>
                  <a:pt x="0" y="3517900"/>
                </a:lnTo>
                <a:lnTo>
                  <a:pt x="0" y="3505200"/>
                </a:lnTo>
                <a:lnTo>
                  <a:pt x="0" y="3492500"/>
                </a:lnTo>
                <a:lnTo>
                  <a:pt x="0" y="3479800"/>
                </a:lnTo>
                <a:lnTo>
                  <a:pt x="0" y="3467100"/>
                </a:lnTo>
                <a:lnTo>
                  <a:pt x="0" y="3454400"/>
                </a:lnTo>
                <a:lnTo>
                  <a:pt x="0" y="3441700"/>
                </a:lnTo>
                <a:lnTo>
                  <a:pt x="0" y="3429000"/>
                </a:lnTo>
                <a:lnTo>
                  <a:pt x="0" y="3416300"/>
                </a:lnTo>
                <a:lnTo>
                  <a:pt x="0" y="3403600"/>
                </a:lnTo>
                <a:lnTo>
                  <a:pt x="0" y="3390900"/>
                </a:lnTo>
                <a:lnTo>
                  <a:pt x="0" y="3378200"/>
                </a:lnTo>
                <a:lnTo>
                  <a:pt x="0" y="3365500"/>
                </a:lnTo>
                <a:lnTo>
                  <a:pt x="0" y="3352800"/>
                </a:lnTo>
                <a:lnTo>
                  <a:pt x="0" y="3340100"/>
                </a:lnTo>
                <a:lnTo>
                  <a:pt x="0" y="3327400"/>
                </a:lnTo>
                <a:lnTo>
                  <a:pt x="0" y="3314700"/>
                </a:lnTo>
                <a:lnTo>
                  <a:pt x="0" y="3302000"/>
                </a:lnTo>
                <a:lnTo>
                  <a:pt x="0" y="3289300"/>
                </a:lnTo>
                <a:lnTo>
                  <a:pt x="0" y="3276600"/>
                </a:lnTo>
                <a:lnTo>
                  <a:pt x="0" y="3263900"/>
                </a:lnTo>
                <a:lnTo>
                  <a:pt x="0" y="3251200"/>
                </a:lnTo>
                <a:lnTo>
                  <a:pt x="0" y="3238500"/>
                </a:lnTo>
                <a:lnTo>
                  <a:pt x="0" y="3225800"/>
                </a:lnTo>
                <a:lnTo>
                  <a:pt x="0" y="3213100"/>
                </a:lnTo>
                <a:lnTo>
                  <a:pt x="0" y="3200400"/>
                </a:lnTo>
                <a:lnTo>
                  <a:pt x="0" y="3187700"/>
                </a:lnTo>
                <a:lnTo>
                  <a:pt x="0" y="3175000"/>
                </a:lnTo>
                <a:lnTo>
                  <a:pt x="0" y="3162300"/>
                </a:lnTo>
                <a:lnTo>
                  <a:pt x="0" y="3149600"/>
                </a:lnTo>
                <a:lnTo>
                  <a:pt x="0" y="3136900"/>
                </a:lnTo>
                <a:lnTo>
                  <a:pt x="0" y="3124200"/>
                </a:lnTo>
                <a:lnTo>
                  <a:pt x="0" y="3111500"/>
                </a:lnTo>
                <a:lnTo>
                  <a:pt x="0" y="3098800"/>
                </a:lnTo>
                <a:lnTo>
                  <a:pt x="0" y="3086100"/>
                </a:lnTo>
                <a:lnTo>
                  <a:pt x="0" y="3073400"/>
                </a:lnTo>
                <a:lnTo>
                  <a:pt x="0" y="3060700"/>
                </a:lnTo>
                <a:lnTo>
                  <a:pt x="0" y="3048000"/>
                </a:lnTo>
                <a:lnTo>
                  <a:pt x="0" y="3035300"/>
                </a:lnTo>
                <a:lnTo>
                  <a:pt x="0" y="3022600"/>
                </a:lnTo>
                <a:lnTo>
                  <a:pt x="0" y="3009900"/>
                </a:lnTo>
                <a:lnTo>
                  <a:pt x="0" y="2997200"/>
                </a:lnTo>
                <a:lnTo>
                  <a:pt x="0" y="2984500"/>
                </a:lnTo>
                <a:lnTo>
                  <a:pt x="0" y="2971800"/>
                </a:lnTo>
                <a:lnTo>
                  <a:pt x="0" y="2959100"/>
                </a:lnTo>
                <a:lnTo>
                  <a:pt x="0" y="2946400"/>
                </a:lnTo>
                <a:lnTo>
                  <a:pt x="0" y="2933700"/>
                </a:lnTo>
                <a:lnTo>
                  <a:pt x="0" y="2921000"/>
                </a:lnTo>
                <a:lnTo>
                  <a:pt x="0" y="2908300"/>
                </a:lnTo>
                <a:lnTo>
                  <a:pt x="0" y="2895600"/>
                </a:lnTo>
                <a:lnTo>
                  <a:pt x="0" y="2882900"/>
                </a:lnTo>
                <a:lnTo>
                  <a:pt x="0" y="2870200"/>
                </a:lnTo>
                <a:lnTo>
                  <a:pt x="0" y="2857500"/>
                </a:lnTo>
                <a:lnTo>
                  <a:pt x="0" y="2844800"/>
                </a:lnTo>
                <a:lnTo>
                  <a:pt x="0" y="2832100"/>
                </a:lnTo>
                <a:lnTo>
                  <a:pt x="0" y="2819400"/>
                </a:lnTo>
                <a:lnTo>
                  <a:pt x="0" y="2806700"/>
                </a:lnTo>
                <a:lnTo>
                  <a:pt x="0" y="2794000"/>
                </a:lnTo>
                <a:lnTo>
                  <a:pt x="0" y="2781300"/>
                </a:lnTo>
                <a:lnTo>
                  <a:pt x="0" y="2768600"/>
                </a:lnTo>
                <a:lnTo>
                  <a:pt x="0" y="2755900"/>
                </a:lnTo>
                <a:lnTo>
                  <a:pt x="0" y="2743200"/>
                </a:lnTo>
                <a:lnTo>
                  <a:pt x="0" y="2730500"/>
                </a:lnTo>
                <a:lnTo>
                  <a:pt x="0" y="2717800"/>
                </a:lnTo>
                <a:lnTo>
                  <a:pt x="0" y="2705100"/>
                </a:lnTo>
                <a:lnTo>
                  <a:pt x="0" y="2692400"/>
                </a:lnTo>
                <a:lnTo>
                  <a:pt x="0" y="2679700"/>
                </a:lnTo>
                <a:lnTo>
                  <a:pt x="0" y="2667000"/>
                </a:lnTo>
                <a:lnTo>
                  <a:pt x="0" y="2654300"/>
                </a:lnTo>
                <a:lnTo>
                  <a:pt x="0" y="2641600"/>
                </a:lnTo>
                <a:lnTo>
                  <a:pt x="0" y="2628900"/>
                </a:lnTo>
                <a:lnTo>
                  <a:pt x="0" y="2616200"/>
                </a:lnTo>
                <a:lnTo>
                  <a:pt x="0" y="2603500"/>
                </a:lnTo>
                <a:lnTo>
                  <a:pt x="0" y="2590800"/>
                </a:lnTo>
                <a:lnTo>
                  <a:pt x="0" y="2578100"/>
                </a:lnTo>
                <a:lnTo>
                  <a:pt x="0" y="2565400"/>
                </a:lnTo>
                <a:lnTo>
                  <a:pt x="0" y="2552700"/>
                </a:lnTo>
                <a:lnTo>
                  <a:pt x="0" y="2540000"/>
                </a:lnTo>
                <a:lnTo>
                  <a:pt x="0" y="2527300"/>
                </a:lnTo>
                <a:lnTo>
                  <a:pt x="0" y="2514600"/>
                </a:lnTo>
                <a:lnTo>
                  <a:pt x="0" y="2501900"/>
                </a:lnTo>
                <a:lnTo>
                  <a:pt x="0" y="2489200"/>
                </a:lnTo>
                <a:lnTo>
                  <a:pt x="0" y="2476500"/>
                </a:lnTo>
                <a:lnTo>
                  <a:pt x="0" y="2463800"/>
                </a:lnTo>
                <a:lnTo>
                  <a:pt x="0" y="2451100"/>
                </a:lnTo>
                <a:lnTo>
                  <a:pt x="0" y="2438400"/>
                </a:lnTo>
                <a:lnTo>
                  <a:pt x="0" y="2425700"/>
                </a:lnTo>
                <a:lnTo>
                  <a:pt x="0" y="2413000"/>
                </a:lnTo>
                <a:lnTo>
                  <a:pt x="0" y="2400300"/>
                </a:lnTo>
                <a:lnTo>
                  <a:pt x="0" y="2387600"/>
                </a:lnTo>
                <a:lnTo>
                  <a:pt x="0" y="2374900"/>
                </a:lnTo>
                <a:lnTo>
                  <a:pt x="0" y="2362200"/>
                </a:lnTo>
                <a:lnTo>
                  <a:pt x="0" y="2349500"/>
                </a:lnTo>
                <a:lnTo>
                  <a:pt x="0" y="2336800"/>
                </a:lnTo>
                <a:lnTo>
                  <a:pt x="0" y="2324100"/>
                </a:lnTo>
                <a:lnTo>
                  <a:pt x="0" y="2311400"/>
                </a:lnTo>
                <a:lnTo>
                  <a:pt x="0" y="2298700"/>
                </a:lnTo>
                <a:lnTo>
                  <a:pt x="0" y="2286000"/>
                </a:lnTo>
                <a:lnTo>
                  <a:pt x="0" y="2273300"/>
                </a:lnTo>
                <a:lnTo>
                  <a:pt x="0" y="2260600"/>
                </a:lnTo>
                <a:lnTo>
                  <a:pt x="0" y="2247900"/>
                </a:lnTo>
                <a:lnTo>
                  <a:pt x="0" y="2235200"/>
                </a:lnTo>
                <a:lnTo>
                  <a:pt x="0" y="2222500"/>
                </a:lnTo>
                <a:lnTo>
                  <a:pt x="0" y="2209800"/>
                </a:lnTo>
                <a:lnTo>
                  <a:pt x="0" y="2197100"/>
                </a:lnTo>
                <a:lnTo>
                  <a:pt x="0" y="2184400"/>
                </a:lnTo>
                <a:lnTo>
                  <a:pt x="0" y="2171700"/>
                </a:lnTo>
                <a:lnTo>
                  <a:pt x="0" y="2159000"/>
                </a:lnTo>
                <a:lnTo>
                  <a:pt x="0" y="2146300"/>
                </a:lnTo>
                <a:lnTo>
                  <a:pt x="0" y="2133600"/>
                </a:lnTo>
                <a:lnTo>
                  <a:pt x="0" y="2120900"/>
                </a:lnTo>
                <a:lnTo>
                  <a:pt x="0" y="2108200"/>
                </a:lnTo>
                <a:lnTo>
                  <a:pt x="0" y="2095500"/>
                </a:lnTo>
                <a:lnTo>
                  <a:pt x="0" y="2082800"/>
                </a:lnTo>
                <a:lnTo>
                  <a:pt x="0" y="2070100"/>
                </a:lnTo>
                <a:lnTo>
                  <a:pt x="0" y="2057400"/>
                </a:lnTo>
                <a:lnTo>
                  <a:pt x="0" y="2044700"/>
                </a:lnTo>
                <a:lnTo>
                  <a:pt x="0" y="2032000"/>
                </a:lnTo>
                <a:lnTo>
                  <a:pt x="0" y="2019300"/>
                </a:lnTo>
                <a:lnTo>
                  <a:pt x="0" y="2006600"/>
                </a:lnTo>
                <a:lnTo>
                  <a:pt x="0" y="1993900"/>
                </a:lnTo>
                <a:lnTo>
                  <a:pt x="0" y="1981200"/>
                </a:lnTo>
                <a:lnTo>
                  <a:pt x="0" y="1968500"/>
                </a:lnTo>
                <a:lnTo>
                  <a:pt x="0" y="1955800"/>
                </a:lnTo>
                <a:lnTo>
                  <a:pt x="0" y="1943100"/>
                </a:lnTo>
                <a:lnTo>
                  <a:pt x="0" y="1930400"/>
                </a:lnTo>
                <a:lnTo>
                  <a:pt x="0" y="1917700"/>
                </a:lnTo>
                <a:lnTo>
                  <a:pt x="0" y="1905000"/>
                </a:lnTo>
                <a:lnTo>
                  <a:pt x="0" y="1892300"/>
                </a:lnTo>
                <a:lnTo>
                  <a:pt x="0" y="1879600"/>
                </a:lnTo>
                <a:lnTo>
                  <a:pt x="0" y="1866900"/>
                </a:lnTo>
                <a:lnTo>
                  <a:pt x="0" y="1854200"/>
                </a:lnTo>
                <a:lnTo>
                  <a:pt x="0" y="1841500"/>
                </a:lnTo>
                <a:lnTo>
                  <a:pt x="0" y="1828800"/>
                </a:lnTo>
                <a:lnTo>
                  <a:pt x="0" y="1816100"/>
                </a:lnTo>
                <a:lnTo>
                  <a:pt x="0" y="1803400"/>
                </a:lnTo>
                <a:lnTo>
                  <a:pt x="0" y="1790700"/>
                </a:lnTo>
                <a:lnTo>
                  <a:pt x="0" y="1778000"/>
                </a:lnTo>
                <a:lnTo>
                  <a:pt x="0" y="1765300"/>
                </a:lnTo>
                <a:lnTo>
                  <a:pt x="0" y="1752600"/>
                </a:lnTo>
                <a:lnTo>
                  <a:pt x="0" y="1739900"/>
                </a:lnTo>
                <a:lnTo>
                  <a:pt x="0" y="1727200"/>
                </a:lnTo>
                <a:lnTo>
                  <a:pt x="0" y="1714500"/>
                </a:lnTo>
                <a:lnTo>
                  <a:pt x="0" y="1701800"/>
                </a:lnTo>
                <a:lnTo>
                  <a:pt x="0" y="1689100"/>
                </a:lnTo>
                <a:lnTo>
                  <a:pt x="0" y="1676400"/>
                </a:lnTo>
                <a:lnTo>
                  <a:pt x="0" y="1663700"/>
                </a:lnTo>
                <a:lnTo>
                  <a:pt x="0" y="1651000"/>
                </a:lnTo>
                <a:lnTo>
                  <a:pt x="0" y="1638300"/>
                </a:lnTo>
                <a:lnTo>
                  <a:pt x="0" y="1625600"/>
                </a:lnTo>
                <a:lnTo>
                  <a:pt x="0" y="1612900"/>
                </a:lnTo>
                <a:lnTo>
                  <a:pt x="0" y="1600200"/>
                </a:lnTo>
                <a:lnTo>
                  <a:pt x="0" y="1587500"/>
                </a:lnTo>
                <a:lnTo>
                  <a:pt x="0" y="1574800"/>
                </a:lnTo>
                <a:lnTo>
                  <a:pt x="0" y="1562100"/>
                </a:lnTo>
                <a:lnTo>
                  <a:pt x="0" y="1549400"/>
                </a:lnTo>
                <a:lnTo>
                  <a:pt x="0" y="1536700"/>
                </a:lnTo>
                <a:lnTo>
                  <a:pt x="0" y="1524000"/>
                </a:lnTo>
                <a:lnTo>
                  <a:pt x="0" y="1511300"/>
                </a:lnTo>
                <a:lnTo>
                  <a:pt x="0" y="1498600"/>
                </a:lnTo>
                <a:lnTo>
                  <a:pt x="0" y="1485900"/>
                </a:lnTo>
                <a:lnTo>
                  <a:pt x="0" y="1473200"/>
                </a:lnTo>
                <a:lnTo>
                  <a:pt x="0" y="1460500"/>
                </a:lnTo>
                <a:lnTo>
                  <a:pt x="0" y="1447800"/>
                </a:lnTo>
                <a:lnTo>
                  <a:pt x="0" y="1435100"/>
                </a:lnTo>
                <a:lnTo>
                  <a:pt x="0" y="1422400"/>
                </a:lnTo>
                <a:lnTo>
                  <a:pt x="0" y="1409700"/>
                </a:lnTo>
                <a:lnTo>
                  <a:pt x="0" y="1397000"/>
                </a:lnTo>
                <a:lnTo>
                  <a:pt x="0" y="1384300"/>
                </a:lnTo>
                <a:lnTo>
                  <a:pt x="0" y="1371600"/>
                </a:lnTo>
                <a:lnTo>
                  <a:pt x="0" y="1358900"/>
                </a:lnTo>
                <a:lnTo>
                  <a:pt x="0" y="1346200"/>
                </a:lnTo>
                <a:lnTo>
                  <a:pt x="0" y="1333500"/>
                </a:lnTo>
                <a:lnTo>
                  <a:pt x="0" y="1320800"/>
                </a:lnTo>
                <a:lnTo>
                  <a:pt x="0" y="1308100"/>
                </a:lnTo>
                <a:lnTo>
                  <a:pt x="0" y="1295400"/>
                </a:lnTo>
                <a:lnTo>
                  <a:pt x="0" y="1282700"/>
                </a:lnTo>
                <a:lnTo>
                  <a:pt x="0" y="1270000"/>
                </a:lnTo>
                <a:lnTo>
                  <a:pt x="0" y="1257300"/>
                </a:lnTo>
                <a:lnTo>
                  <a:pt x="0" y="1244600"/>
                </a:lnTo>
                <a:lnTo>
                  <a:pt x="0" y="1231900"/>
                </a:lnTo>
                <a:lnTo>
                  <a:pt x="0" y="1219200"/>
                </a:lnTo>
                <a:lnTo>
                  <a:pt x="0" y="1206500"/>
                </a:lnTo>
                <a:lnTo>
                  <a:pt x="0" y="1193800"/>
                </a:lnTo>
                <a:lnTo>
                  <a:pt x="0" y="1181100"/>
                </a:lnTo>
                <a:lnTo>
                  <a:pt x="0" y="1168400"/>
                </a:lnTo>
                <a:lnTo>
                  <a:pt x="0" y="1155700"/>
                </a:lnTo>
                <a:lnTo>
                  <a:pt x="0" y="1143000"/>
                </a:lnTo>
                <a:lnTo>
                  <a:pt x="0" y="1130300"/>
                </a:lnTo>
                <a:lnTo>
                  <a:pt x="0" y="1117600"/>
                </a:lnTo>
                <a:lnTo>
                  <a:pt x="0" y="1104900"/>
                </a:lnTo>
                <a:lnTo>
                  <a:pt x="0" y="1092200"/>
                </a:lnTo>
                <a:lnTo>
                  <a:pt x="0" y="1079500"/>
                </a:lnTo>
                <a:lnTo>
                  <a:pt x="0" y="1066800"/>
                </a:lnTo>
                <a:lnTo>
                  <a:pt x="0" y="1054100"/>
                </a:lnTo>
                <a:lnTo>
                  <a:pt x="0" y="1041400"/>
                </a:lnTo>
                <a:lnTo>
                  <a:pt x="0" y="1028700"/>
                </a:lnTo>
                <a:lnTo>
                  <a:pt x="0" y="1016000"/>
                </a:lnTo>
                <a:lnTo>
                  <a:pt x="0" y="1003300"/>
                </a:lnTo>
                <a:lnTo>
                  <a:pt x="0" y="990600"/>
                </a:lnTo>
                <a:lnTo>
                  <a:pt x="0" y="977900"/>
                </a:lnTo>
                <a:lnTo>
                  <a:pt x="0" y="965200"/>
                </a:lnTo>
                <a:lnTo>
                  <a:pt x="0" y="952500"/>
                </a:lnTo>
                <a:lnTo>
                  <a:pt x="0" y="939800"/>
                </a:lnTo>
                <a:lnTo>
                  <a:pt x="0" y="927100"/>
                </a:lnTo>
                <a:lnTo>
                  <a:pt x="0" y="914400"/>
                </a:lnTo>
                <a:lnTo>
                  <a:pt x="0" y="901700"/>
                </a:lnTo>
                <a:lnTo>
                  <a:pt x="0" y="889000"/>
                </a:lnTo>
                <a:lnTo>
                  <a:pt x="0" y="876300"/>
                </a:lnTo>
                <a:lnTo>
                  <a:pt x="0" y="863600"/>
                </a:lnTo>
                <a:lnTo>
                  <a:pt x="0" y="850900"/>
                </a:lnTo>
                <a:lnTo>
                  <a:pt x="0" y="838200"/>
                </a:lnTo>
                <a:lnTo>
                  <a:pt x="0" y="825500"/>
                </a:lnTo>
                <a:lnTo>
                  <a:pt x="0" y="812800"/>
                </a:lnTo>
                <a:lnTo>
                  <a:pt x="0" y="800100"/>
                </a:lnTo>
                <a:lnTo>
                  <a:pt x="0" y="787400"/>
                </a:lnTo>
                <a:lnTo>
                  <a:pt x="0" y="774700"/>
                </a:lnTo>
                <a:lnTo>
                  <a:pt x="0" y="762000"/>
                </a:lnTo>
                <a:lnTo>
                  <a:pt x="0" y="749300"/>
                </a:lnTo>
                <a:lnTo>
                  <a:pt x="0" y="736600"/>
                </a:lnTo>
                <a:lnTo>
                  <a:pt x="0" y="723900"/>
                </a:lnTo>
                <a:lnTo>
                  <a:pt x="0" y="711200"/>
                </a:lnTo>
                <a:lnTo>
                  <a:pt x="0" y="698500"/>
                </a:lnTo>
                <a:lnTo>
                  <a:pt x="0" y="685800"/>
                </a:lnTo>
                <a:lnTo>
                  <a:pt x="0" y="673100"/>
                </a:lnTo>
                <a:lnTo>
                  <a:pt x="0" y="660400"/>
                </a:lnTo>
                <a:lnTo>
                  <a:pt x="0" y="647700"/>
                </a:lnTo>
                <a:lnTo>
                  <a:pt x="0" y="635000"/>
                </a:lnTo>
                <a:lnTo>
                  <a:pt x="0" y="622300"/>
                </a:lnTo>
                <a:lnTo>
                  <a:pt x="0" y="609600"/>
                </a:lnTo>
                <a:lnTo>
                  <a:pt x="0" y="596900"/>
                </a:lnTo>
                <a:lnTo>
                  <a:pt x="0" y="584200"/>
                </a:lnTo>
                <a:lnTo>
                  <a:pt x="0" y="571500"/>
                </a:lnTo>
                <a:lnTo>
                  <a:pt x="0" y="558800"/>
                </a:lnTo>
                <a:lnTo>
                  <a:pt x="0" y="546100"/>
                </a:lnTo>
                <a:lnTo>
                  <a:pt x="0" y="533400"/>
                </a:lnTo>
                <a:lnTo>
                  <a:pt x="0" y="520700"/>
                </a:lnTo>
                <a:lnTo>
                  <a:pt x="0" y="508000"/>
                </a:lnTo>
                <a:lnTo>
                  <a:pt x="0" y="495300"/>
                </a:lnTo>
                <a:lnTo>
                  <a:pt x="0" y="482600"/>
                </a:lnTo>
                <a:lnTo>
                  <a:pt x="0" y="469900"/>
                </a:lnTo>
                <a:lnTo>
                  <a:pt x="0" y="457200"/>
                </a:lnTo>
                <a:lnTo>
                  <a:pt x="0" y="444500"/>
                </a:lnTo>
                <a:lnTo>
                  <a:pt x="0" y="431800"/>
                </a:lnTo>
                <a:lnTo>
                  <a:pt x="0" y="419100"/>
                </a:lnTo>
                <a:lnTo>
                  <a:pt x="0" y="406400"/>
                </a:lnTo>
                <a:lnTo>
                  <a:pt x="0" y="393700"/>
                </a:lnTo>
                <a:lnTo>
                  <a:pt x="0" y="381000"/>
                </a:lnTo>
                <a:lnTo>
                  <a:pt x="0" y="368300"/>
                </a:lnTo>
                <a:lnTo>
                  <a:pt x="0" y="355600"/>
                </a:lnTo>
                <a:lnTo>
                  <a:pt x="0" y="342900"/>
                </a:lnTo>
                <a:lnTo>
                  <a:pt x="0" y="330200"/>
                </a:lnTo>
                <a:lnTo>
                  <a:pt x="0" y="317500"/>
                </a:lnTo>
                <a:lnTo>
                  <a:pt x="0" y="304800"/>
                </a:lnTo>
                <a:lnTo>
                  <a:pt x="0" y="292100"/>
                </a:lnTo>
                <a:lnTo>
                  <a:pt x="0" y="279400"/>
                </a:lnTo>
                <a:lnTo>
                  <a:pt x="0" y="266700"/>
                </a:lnTo>
                <a:lnTo>
                  <a:pt x="0" y="254000"/>
                </a:lnTo>
                <a:lnTo>
                  <a:pt x="0" y="241300"/>
                </a:lnTo>
                <a:lnTo>
                  <a:pt x="0" y="228600"/>
                </a:lnTo>
                <a:lnTo>
                  <a:pt x="0" y="215900"/>
                </a:lnTo>
                <a:lnTo>
                  <a:pt x="0" y="203200"/>
                </a:lnTo>
                <a:lnTo>
                  <a:pt x="0" y="190500"/>
                </a:lnTo>
                <a:lnTo>
                  <a:pt x="0" y="177800"/>
                </a:lnTo>
                <a:lnTo>
                  <a:pt x="0" y="165100"/>
                </a:lnTo>
                <a:lnTo>
                  <a:pt x="0" y="152400"/>
                </a:lnTo>
                <a:lnTo>
                  <a:pt x="0" y="139700"/>
                </a:lnTo>
                <a:lnTo>
                  <a:pt x="0" y="127000"/>
                </a:lnTo>
                <a:lnTo>
                  <a:pt x="0" y="114300"/>
                </a:lnTo>
                <a:lnTo>
                  <a:pt x="0" y="101600"/>
                </a:lnTo>
                <a:lnTo>
                  <a:pt x="0" y="88900"/>
                </a:lnTo>
                <a:lnTo>
                  <a:pt x="0" y="76200"/>
                </a:lnTo>
                <a:lnTo>
                  <a:pt x="0" y="63500"/>
                </a:lnTo>
                <a:lnTo>
                  <a:pt x="0" y="50800"/>
                </a:lnTo>
                <a:lnTo>
                  <a:pt x="0" y="38100"/>
                </a:lnTo>
                <a:lnTo>
                  <a:pt x="0" y="25400"/>
                </a:lnTo>
                <a:lnTo>
                  <a:pt x="0" y="12700"/>
                </a:lnTo>
                <a:lnTo>
                  <a:pt x="0" y="0"/>
                </a:lnTo>
                <a:lnTo>
                  <a:pt x="5410200" y="0"/>
                </a:lnTo>
                <a:lnTo>
                  <a:pt x="5410200" y="12700"/>
                </a:lnTo>
                <a:lnTo>
                  <a:pt x="5410200" y="25400"/>
                </a:lnTo>
                <a:lnTo>
                  <a:pt x="5410200" y="38100"/>
                </a:lnTo>
                <a:lnTo>
                  <a:pt x="5410200" y="50800"/>
                </a:lnTo>
                <a:lnTo>
                  <a:pt x="5410200" y="63500"/>
                </a:lnTo>
                <a:lnTo>
                  <a:pt x="5410200" y="76200"/>
                </a:lnTo>
                <a:lnTo>
                  <a:pt x="5410200" y="88900"/>
                </a:lnTo>
                <a:lnTo>
                  <a:pt x="5410200" y="101600"/>
                </a:lnTo>
                <a:lnTo>
                  <a:pt x="5410200" y="114300"/>
                </a:lnTo>
                <a:lnTo>
                  <a:pt x="5410200" y="127000"/>
                </a:lnTo>
                <a:lnTo>
                  <a:pt x="5410200" y="139700"/>
                </a:lnTo>
                <a:lnTo>
                  <a:pt x="5410200" y="152400"/>
                </a:lnTo>
                <a:lnTo>
                  <a:pt x="5410200" y="165100"/>
                </a:lnTo>
                <a:lnTo>
                  <a:pt x="5410200" y="177800"/>
                </a:lnTo>
                <a:lnTo>
                  <a:pt x="5410200" y="190500"/>
                </a:lnTo>
                <a:lnTo>
                  <a:pt x="5410200" y="203200"/>
                </a:lnTo>
                <a:lnTo>
                  <a:pt x="5410200" y="215900"/>
                </a:lnTo>
                <a:lnTo>
                  <a:pt x="5410200" y="228600"/>
                </a:lnTo>
                <a:lnTo>
                  <a:pt x="5410200" y="241300"/>
                </a:lnTo>
                <a:lnTo>
                  <a:pt x="5410200" y="254000"/>
                </a:lnTo>
                <a:lnTo>
                  <a:pt x="5410200" y="266700"/>
                </a:lnTo>
                <a:lnTo>
                  <a:pt x="5410200" y="279400"/>
                </a:lnTo>
                <a:lnTo>
                  <a:pt x="5410200" y="292100"/>
                </a:lnTo>
                <a:lnTo>
                  <a:pt x="5410200" y="304800"/>
                </a:lnTo>
                <a:lnTo>
                  <a:pt x="5410200" y="317500"/>
                </a:lnTo>
                <a:lnTo>
                  <a:pt x="5410200" y="330200"/>
                </a:lnTo>
                <a:lnTo>
                  <a:pt x="5410200" y="342900"/>
                </a:lnTo>
                <a:lnTo>
                  <a:pt x="5410200" y="355600"/>
                </a:lnTo>
                <a:lnTo>
                  <a:pt x="5410200" y="368300"/>
                </a:lnTo>
                <a:lnTo>
                  <a:pt x="5410200" y="381000"/>
                </a:lnTo>
                <a:lnTo>
                  <a:pt x="5410200" y="393700"/>
                </a:lnTo>
                <a:lnTo>
                  <a:pt x="5410200" y="406400"/>
                </a:lnTo>
                <a:lnTo>
                  <a:pt x="5410200" y="419100"/>
                </a:lnTo>
                <a:lnTo>
                  <a:pt x="5410200" y="431800"/>
                </a:lnTo>
                <a:lnTo>
                  <a:pt x="5410200" y="444500"/>
                </a:lnTo>
                <a:lnTo>
                  <a:pt x="5410200" y="457200"/>
                </a:lnTo>
                <a:lnTo>
                  <a:pt x="5410200" y="469900"/>
                </a:lnTo>
                <a:lnTo>
                  <a:pt x="5410200" y="482600"/>
                </a:lnTo>
                <a:lnTo>
                  <a:pt x="5410200" y="495300"/>
                </a:lnTo>
                <a:lnTo>
                  <a:pt x="5410200" y="508000"/>
                </a:lnTo>
                <a:lnTo>
                  <a:pt x="5410200" y="520700"/>
                </a:lnTo>
                <a:lnTo>
                  <a:pt x="5410200" y="533400"/>
                </a:lnTo>
                <a:lnTo>
                  <a:pt x="5410200" y="546100"/>
                </a:lnTo>
                <a:lnTo>
                  <a:pt x="5410200" y="558800"/>
                </a:lnTo>
                <a:lnTo>
                  <a:pt x="5410200" y="571500"/>
                </a:lnTo>
                <a:lnTo>
                  <a:pt x="5410200" y="584200"/>
                </a:lnTo>
                <a:lnTo>
                  <a:pt x="5410200" y="596900"/>
                </a:lnTo>
                <a:lnTo>
                  <a:pt x="5410200" y="609600"/>
                </a:lnTo>
                <a:lnTo>
                  <a:pt x="5410200" y="622300"/>
                </a:lnTo>
                <a:lnTo>
                  <a:pt x="5410200" y="635000"/>
                </a:lnTo>
                <a:lnTo>
                  <a:pt x="5410200" y="647700"/>
                </a:lnTo>
                <a:lnTo>
                  <a:pt x="5410200" y="660400"/>
                </a:lnTo>
                <a:lnTo>
                  <a:pt x="5410200" y="673100"/>
                </a:lnTo>
                <a:lnTo>
                  <a:pt x="5410200" y="685800"/>
                </a:lnTo>
                <a:lnTo>
                  <a:pt x="5410200" y="698500"/>
                </a:lnTo>
                <a:lnTo>
                  <a:pt x="5410200" y="711200"/>
                </a:lnTo>
                <a:lnTo>
                  <a:pt x="5410200" y="723900"/>
                </a:lnTo>
                <a:lnTo>
                  <a:pt x="5410200" y="736600"/>
                </a:lnTo>
                <a:lnTo>
                  <a:pt x="5410200" y="749300"/>
                </a:lnTo>
                <a:lnTo>
                  <a:pt x="5410200" y="762000"/>
                </a:lnTo>
                <a:lnTo>
                  <a:pt x="5410200" y="774700"/>
                </a:lnTo>
                <a:lnTo>
                  <a:pt x="5410200" y="787400"/>
                </a:lnTo>
                <a:lnTo>
                  <a:pt x="5410200" y="800100"/>
                </a:lnTo>
                <a:lnTo>
                  <a:pt x="5410200" y="812800"/>
                </a:lnTo>
                <a:lnTo>
                  <a:pt x="5410200" y="825500"/>
                </a:lnTo>
                <a:lnTo>
                  <a:pt x="5410200" y="838200"/>
                </a:lnTo>
                <a:lnTo>
                  <a:pt x="5410200" y="850900"/>
                </a:lnTo>
                <a:lnTo>
                  <a:pt x="5410200" y="863600"/>
                </a:lnTo>
                <a:lnTo>
                  <a:pt x="5410200" y="876300"/>
                </a:lnTo>
                <a:lnTo>
                  <a:pt x="5410200" y="889000"/>
                </a:lnTo>
                <a:lnTo>
                  <a:pt x="5410200" y="901700"/>
                </a:lnTo>
                <a:lnTo>
                  <a:pt x="5410200" y="914400"/>
                </a:lnTo>
                <a:lnTo>
                  <a:pt x="5410200" y="927100"/>
                </a:lnTo>
                <a:lnTo>
                  <a:pt x="5410200" y="939800"/>
                </a:lnTo>
                <a:lnTo>
                  <a:pt x="5410200" y="952500"/>
                </a:lnTo>
                <a:lnTo>
                  <a:pt x="5410200" y="965200"/>
                </a:lnTo>
                <a:lnTo>
                  <a:pt x="5410200" y="977900"/>
                </a:lnTo>
                <a:lnTo>
                  <a:pt x="5410200" y="990600"/>
                </a:lnTo>
                <a:lnTo>
                  <a:pt x="5410200" y="1003300"/>
                </a:lnTo>
                <a:lnTo>
                  <a:pt x="5410200" y="1016000"/>
                </a:lnTo>
                <a:lnTo>
                  <a:pt x="5410200" y="1028700"/>
                </a:lnTo>
                <a:lnTo>
                  <a:pt x="5410200" y="1041400"/>
                </a:lnTo>
                <a:lnTo>
                  <a:pt x="5410200" y="1054100"/>
                </a:lnTo>
                <a:lnTo>
                  <a:pt x="5410200" y="1066800"/>
                </a:lnTo>
                <a:lnTo>
                  <a:pt x="5410200" y="1079500"/>
                </a:lnTo>
                <a:lnTo>
                  <a:pt x="5410200" y="1092200"/>
                </a:lnTo>
                <a:lnTo>
                  <a:pt x="5410200" y="1104900"/>
                </a:lnTo>
                <a:lnTo>
                  <a:pt x="5410200" y="1117600"/>
                </a:lnTo>
                <a:lnTo>
                  <a:pt x="5410200" y="1130300"/>
                </a:lnTo>
                <a:lnTo>
                  <a:pt x="5410200" y="1143000"/>
                </a:lnTo>
                <a:lnTo>
                  <a:pt x="5410200" y="1155700"/>
                </a:lnTo>
                <a:lnTo>
                  <a:pt x="5410200" y="1168400"/>
                </a:lnTo>
                <a:lnTo>
                  <a:pt x="5410200" y="1181100"/>
                </a:lnTo>
                <a:lnTo>
                  <a:pt x="5410200" y="1193800"/>
                </a:lnTo>
                <a:lnTo>
                  <a:pt x="5410200" y="1206500"/>
                </a:lnTo>
                <a:lnTo>
                  <a:pt x="5410200" y="1219200"/>
                </a:lnTo>
                <a:lnTo>
                  <a:pt x="5410200" y="1231900"/>
                </a:lnTo>
                <a:lnTo>
                  <a:pt x="5410200" y="1244600"/>
                </a:lnTo>
                <a:lnTo>
                  <a:pt x="5410200" y="1257300"/>
                </a:lnTo>
                <a:lnTo>
                  <a:pt x="5410200" y="1270000"/>
                </a:lnTo>
                <a:lnTo>
                  <a:pt x="5410200" y="1282700"/>
                </a:lnTo>
                <a:lnTo>
                  <a:pt x="5410200" y="1295400"/>
                </a:lnTo>
                <a:lnTo>
                  <a:pt x="5410200" y="1308100"/>
                </a:lnTo>
                <a:lnTo>
                  <a:pt x="5410200" y="1320800"/>
                </a:lnTo>
                <a:lnTo>
                  <a:pt x="5410200" y="1333500"/>
                </a:lnTo>
                <a:lnTo>
                  <a:pt x="5410200" y="1346200"/>
                </a:lnTo>
                <a:lnTo>
                  <a:pt x="5410200" y="1358900"/>
                </a:lnTo>
                <a:lnTo>
                  <a:pt x="5410200" y="1371600"/>
                </a:lnTo>
                <a:lnTo>
                  <a:pt x="5410200" y="1384300"/>
                </a:lnTo>
                <a:lnTo>
                  <a:pt x="5410200" y="1397000"/>
                </a:lnTo>
                <a:lnTo>
                  <a:pt x="5410200" y="1409700"/>
                </a:lnTo>
                <a:lnTo>
                  <a:pt x="5410200" y="1422400"/>
                </a:lnTo>
                <a:lnTo>
                  <a:pt x="5410200" y="1435100"/>
                </a:lnTo>
                <a:lnTo>
                  <a:pt x="5410200" y="1447800"/>
                </a:lnTo>
                <a:lnTo>
                  <a:pt x="5410200" y="1460500"/>
                </a:lnTo>
                <a:lnTo>
                  <a:pt x="5410200" y="1473200"/>
                </a:lnTo>
                <a:lnTo>
                  <a:pt x="5410200" y="1485900"/>
                </a:lnTo>
                <a:lnTo>
                  <a:pt x="5410200" y="1498600"/>
                </a:lnTo>
                <a:lnTo>
                  <a:pt x="5410200" y="1511300"/>
                </a:lnTo>
                <a:lnTo>
                  <a:pt x="5410200" y="1524000"/>
                </a:lnTo>
                <a:lnTo>
                  <a:pt x="5410200" y="1536700"/>
                </a:lnTo>
                <a:lnTo>
                  <a:pt x="5410200" y="1549400"/>
                </a:lnTo>
                <a:lnTo>
                  <a:pt x="5410200" y="1562100"/>
                </a:lnTo>
                <a:lnTo>
                  <a:pt x="5410200" y="1574800"/>
                </a:lnTo>
                <a:lnTo>
                  <a:pt x="5410200" y="1587500"/>
                </a:lnTo>
                <a:lnTo>
                  <a:pt x="5410200" y="1600200"/>
                </a:lnTo>
                <a:lnTo>
                  <a:pt x="5410200" y="1612900"/>
                </a:lnTo>
                <a:lnTo>
                  <a:pt x="5410200" y="1625600"/>
                </a:lnTo>
                <a:lnTo>
                  <a:pt x="5410200" y="1638300"/>
                </a:lnTo>
                <a:lnTo>
                  <a:pt x="5410200" y="1651000"/>
                </a:lnTo>
                <a:lnTo>
                  <a:pt x="5410200" y="1663700"/>
                </a:lnTo>
                <a:lnTo>
                  <a:pt x="5410200" y="1676400"/>
                </a:lnTo>
                <a:lnTo>
                  <a:pt x="5410200" y="1689100"/>
                </a:lnTo>
                <a:lnTo>
                  <a:pt x="5410200" y="1701800"/>
                </a:lnTo>
                <a:lnTo>
                  <a:pt x="5410200" y="1714500"/>
                </a:lnTo>
                <a:lnTo>
                  <a:pt x="5410200" y="1727200"/>
                </a:lnTo>
                <a:lnTo>
                  <a:pt x="5410200" y="1739900"/>
                </a:lnTo>
                <a:lnTo>
                  <a:pt x="5410200" y="1752600"/>
                </a:lnTo>
                <a:lnTo>
                  <a:pt x="5410200" y="1765300"/>
                </a:lnTo>
                <a:lnTo>
                  <a:pt x="5410200" y="1778000"/>
                </a:lnTo>
                <a:lnTo>
                  <a:pt x="5410200" y="1790700"/>
                </a:lnTo>
                <a:lnTo>
                  <a:pt x="5410200" y="1803400"/>
                </a:lnTo>
                <a:lnTo>
                  <a:pt x="5410200" y="1816100"/>
                </a:lnTo>
                <a:lnTo>
                  <a:pt x="5410200" y="1828800"/>
                </a:lnTo>
                <a:lnTo>
                  <a:pt x="5410200" y="1841500"/>
                </a:lnTo>
                <a:lnTo>
                  <a:pt x="5410200" y="1854200"/>
                </a:lnTo>
                <a:lnTo>
                  <a:pt x="5410200" y="1866900"/>
                </a:lnTo>
                <a:lnTo>
                  <a:pt x="5410200" y="1879600"/>
                </a:lnTo>
                <a:lnTo>
                  <a:pt x="5410200" y="1892300"/>
                </a:lnTo>
                <a:lnTo>
                  <a:pt x="5410200" y="1905000"/>
                </a:lnTo>
                <a:lnTo>
                  <a:pt x="5410200" y="1917700"/>
                </a:lnTo>
                <a:lnTo>
                  <a:pt x="5410200" y="1930400"/>
                </a:lnTo>
                <a:lnTo>
                  <a:pt x="5410200" y="1943100"/>
                </a:lnTo>
                <a:lnTo>
                  <a:pt x="5410200" y="1955800"/>
                </a:lnTo>
                <a:lnTo>
                  <a:pt x="5410200" y="1968500"/>
                </a:lnTo>
                <a:lnTo>
                  <a:pt x="5410200" y="1981200"/>
                </a:lnTo>
                <a:lnTo>
                  <a:pt x="5410200" y="1993900"/>
                </a:lnTo>
                <a:lnTo>
                  <a:pt x="5410200" y="2006600"/>
                </a:lnTo>
                <a:lnTo>
                  <a:pt x="5410200" y="2019300"/>
                </a:lnTo>
                <a:lnTo>
                  <a:pt x="5410200" y="2032000"/>
                </a:lnTo>
                <a:lnTo>
                  <a:pt x="5410200" y="2044700"/>
                </a:lnTo>
                <a:lnTo>
                  <a:pt x="5410200" y="2057400"/>
                </a:lnTo>
                <a:lnTo>
                  <a:pt x="5410200" y="2070100"/>
                </a:lnTo>
                <a:lnTo>
                  <a:pt x="5410200" y="2082800"/>
                </a:lnTo>
                <a:lnTo>
                  <a:pt x="5410200" y="2095500"/>
                </a:lnTo>
                <a:lnTo>
                  <a:pt x="5410200" y="2108200"/>
                </a:lnTo>
                <a:lnTo>
                  <a:pt x="5410200" y="2120900"/>
                </a:lnTo>
                <a:lnTo>
                  <a:pt x="5410200" y="2133600"/>
                </a:lnTo>
                <a:lnTo>
                  <a:pt x="5410200" y="2146300"/>
                </a:lnTo>
                <a:lnTo>
                  <a:pt x="5410200" y="2159000"/>
                </a:lnTo>
                <a:lnTo>
                  <a:pt x="5410200" y="2171700"/>
                </a:lnTo>
                <a:lnTo>
                  <a:pt x="5410200" y="2184400"/>
                </a:lnTo>
                <a:lnTo>
                  <a:pt x="5410200" y="2197100"/>
                </a:lnTo>
                <a:lnTo>
                  <a:pt x="5410200" y="2209800"/>
                </a:lnTo>
                <a:lnTo>
                  <a:pt x="5410200" y="2222500"/>
                </a:lnTo>
                <a:lnTo>
                  <a:pt x="5410200" y="2235200"/>
                </a:lnTo>
                <a:lnTo>
                  <a:pt x="5410200" y="2247900"/>
                </a:lnTo>
                <a:lnTo>
                  <a:pt x="5410200" y="2260600"/>
                </a:lnTo>
                <a:lnTo>
                  <a:pt x="5410200" y="2273300"/>
                </a:lnTo>
                <a:lnTo>
                  <a:pt x="5410200" y="2286000"/>
                </a:lnTo>
                <a:lnTo>
                  <a:pt x="5410200" y="2298700"/>
                </a:lnTo>
                <a:lnTo>
                  <a:pt x="5410200" y="2311400"/>
                </a:lnTo>
                <a:lnTo>
                  <a:pt x="5410200" y="2324100"/>
                </a:lnTo>
                <a:lnTo>
                  <a:pt x="5410200" y="2336800"/>
                </a:lnTo>
                <a:lnTo>
                  <a:pt x="5410200" y="2349500"/>
                </a:lnTo>
                <a:lnTo>
                  <a:pt x="5410200" y="2362200"/>
                </a:lnTo>
                <a:lnTo>
                  <a:pt x="5410200" y="2374900"/>
                </a:lnTo>
                <a:lnTo>
                  <a:pt x="5410200" y="2387600"/>
                </a:lnTo>
                <a:lnTo>
                  <a:pt x="5410200" y="2400300"/>
                </a:lnTo>
                <a:lnTo>
                  <a:pt x="5410200" y="2413000"/>
                </a:lnTo>
                <a:lnTo>
                  <a:pt x="5410200" y="2425700"/>
                </a:lnTo>
                <a:lnTo>
                  <a:pt x="5410200" y="2438400"/>
                </a:lnTo>
                <a:lnTo>
                  <a:pt x="5410200" y="2451100"/>
                </a:lnTo>
                <a:lnTo>
                  <a:pt x="5410200" y="2463800"/>
                </a:lnTo>
                <a:lnTo>
                  <a:pt x="5410200" y="2476500"/>
                </a:lnTo>
                <a:lnTo>
                  <a:pt x="5410200" y="2489200"/>
                </a:lnTo>
                <a:lnTo>
                  <a:pt x="5410200" y="2501900"/>
                </a:lnTo>
                <a:lnTo>
                  <a:pt x="5410200" y="2514600"/>
                </a:lnTo>
                <a:lnTo>
                  <a:pt x="5410200" y="2527300"/>
                </a:lnTo>
                <a:lnTo>
                  <a:pt x="5410200" y="2540000"/>
                </a:lnTo>
                <a:lnTo>
                  <a:pt x="5410200" y="2552700"/>
                </a:lnTo>
                <a:lnTo>
                  <a:pt x="5410200" y="2565400"/>
                </a:lnTo>
                <a:lnTo>
                  <a:pt x="5410200" y="2578100"/>
                </a:lnTo>
                <a:lnTo>
                  <a:pt x="5410200" y="2590800"/>
                </a:lnTo>
                <a:lnTo>
                  <a:pt x="5410200" y="2603500"/>
                </a:lnTo>
                <a:lnTo>
                  <a:pt x="5410200" y="2616200"/>
                </a:lnTo>
                <a:lnTo>
                  <a:pt x="5410200" y="2628900"/>
                </a:lnTo>
                <a:lnTo>
                  <a:pt x="5410200" y="2641600"/>
                </a:lnTo>
                <a:lnTo>
                  <a:pt x="5410200" y="2654300"/>
                </a:lnTo>
                <a:lnTo>
                  <a:pt x="5410200" y="2667000"/>
                </a:lnTo>
                <a:lnTo>
                  <a:pt x="5410200" y="2679700"/>
                </a:lnTo>
                <a:lnTo>
                  <a:pt x="5410200" y="2692400"/>
                </a:lnTo>
                <a:lnTo>
                  <a:pt x="5410200" y="2705100"/>
                </a:lnTo>
                <a:lnTo>
                  <a:pt x="5410200" y="2717800"/>
                </a:lnTo>
                <a:lnTo>
                  <a:pt x="5410200" y="2730500"/>
                </a:lnTo>
                <a:lnTo>
                  <a:pt x="5410200" y="2743200"/>
                </a:lnTo>
                <a:lnTo>
                  <a:pt x="5410200" y="2755900"/>
                </a:lnTo>
                <a:lnTo>
                  <a:pt x="5410200" y="2768600"/>
                </a:lnTo>
                <a:lnTo>
                  <a:pt x="5410200" y="2781300"/>
                </a:lnTo>
                <a:lnTo>
                  <a:pt x="5410200" y="2794000"/>
                </a:lnTo>
                <a:lnTo>
                  <a:pt x="5410200" y="2806700"/>
                </a:lnTo>
                <a:lnTo>
                  <a:pt x="5410200" y="2819400"/>
                </a:lnTo>
                <a:lnTo>
                  <a:pt x="5410200" y="2832100"/>
                </a:lnTo>
                <a:lnTo>
                  <a:pt x="5410200" y="2844800"/>
                </a:lnTo>
                <a:lnTo>
                  <a:pt x="5410200" y="2857500"/>
                </a:lnTo>
                <a:lnTo>
                  <a:pt x="5410200" y="2870200"/>
                </a:lnTo>
                <a:lnTo>
                  <a:pt x="5410200" y="2882900"/>
                </a:lnTo>
                <a:lnTo>
                  <a:pt x="5410200" y="2895600"/>
                </a:lnTo>
                <a:lnTo>
                  <a:pt x="5410200" y="2908300"/>
                </a:lnTo>
                <a:lnTo>
                  <a:pt x="5410200" y="2921000"/>
                </a:lnTo>
                <a:lnTo>
                  <a:pt x="5410200" y="2933700"/>
                </a:lnTo>
                <a:lnTo>
                  <a:pt x="5410200" y="2946400"/>
                </a:lnTo>
                <a:lnTo>
                  <a:pt x="5410200" y="2959100"/>
                </a:lnTo>
                <a:lnTo>
                  <a:pt x="5410200" y="2971800"/>
                </a:lnTo>
                <a:lnTo>
                  <a:pt x="5410200" y="2984500"/>
                </a:lnTo>
                <a:lnTo>
                  <a:pt x="5410200" y="2997200"/>
                </a:lnTo>
                <a:lnTo>
                  <a:pt x="5410200" y="3009900"/>
                </a:lnTo>
                <a:lnTo>
                  <a:pt x="5410200" y="3022600"/>
                </a:lnTo>
                <a:lnTo>
                  <a:pt x="5410200" y="3035300"/>
                </a:lnTo>
                <a:lnTo>
                  <a:pt x="5410200" y="3048000"/>
                </a:lnTo>
                <a:lnTo>
                  <a:pt x="5410200" y="3060700"/>
                </a:lnTo>
                <a:lnTo>
                  <a:pt x="5410200" y="3073400"/>
                </a:lnTo>
                <a:lnTo>
                  <a:pt x="5410200" y="3086100"/>
                </a:lnTo>
                <a:lnTo>
                  <a:pt x="5410200" y="3098800"/>
                </a:lnTo>
                <a:lnTo>
                  <a:pt x="5410200" y="3111500"/>
                </a:lnTo>
                <a:lnTo>
                  <a:pt x="5410200" y="3124200"/>
                </a:lnTo>
                <a:lnTo>
                  <a:pt x="5410200" y="3136900"/>
                </a:lnTo>
                <a:lnTo>
                  <a:pt x="5410200" y="3149600"/>
                </a:lnTo>
                <a:lnTo>
                  <a:pt x="5410200" y="3162300"/>
                </a:lnTo>
                <a:lnTo>
                  <a:pt x="5410200" y="3175000"/>
                </a:lnTo>
                <a:lnTo>
                  <a:pt x="5410200" y="3187700"/>
                </a:lnTo>
                <a:lnTo>
                  <a:pt x="5410200" y="3200400"/>
                </a:lnTo>
                <a:lnTo>
                  <a:pt x="5410200" y="3213100"/>
                </a:lnTo>
                <a:lnTo>
                  <a:pt x="5410200" y="3225800"/>
                </a:lnTo>
                <a:lnTo>
                  <a:pt x="5410200" y="3238500"/>
                </a:lnTo>
                <a:lnTo>
                  <a:pt x="5410200" y="3251200"/>
                </a:lnTo>
                <a:lnTo>
                  <a:pt x="5410200" y="3263900"/>
                </a:lnTo>
                <a:lnTo>
                  <a:pt x="5410200" y="3276600"/>
                </a:lnTo>
                <a:lnTo>
                  <a:pt x="5410200" y="3289300"/>
                </a:lnTo>
                <a:lnTo>
                  <a:pt x="5410200" y="3302000"/>
                </a:lnTo>
                <a:lnTo>
                  <a:pt x="5410200" y="3314700"/>
                </a:lnTo>
                <a:lnTo>
                  <a:pt x="5410200" y="3327400"/>
                </a:lnTo>
                <a:lnTo>
                  <a:pt x="5410200" y="3340100"/>
                </a:lnTo>
                <a:lnTo>
                  <a:pt x="5410200" y="3352800"/>
                </a:lnTo>
                <a:lnTo>
                  <a:pt x="5410200" y="3365500"/>
                </a:lnTo>
                <a:lnTo>
                  <a:pt x="5410200" y="3378200"/>
                </a:lnTo>
                <a:lnTo>
                  <a:pt x="5410200" y="3390900"/>
                </a:lnTo>
                <a:lnTo>
                  <a:pt x="5410200" y="3403600"/>
                </a:lnTo>
                <a:lnTo>
                  <a:pt x="5410200" y="3416300"/>
                </a:lnTo>
                <a:lnTo>
                  <a:pt x="5410200" y="3429000"/>
                </a:lnTo>
                <a:lnTo>
                  <a:pt x="5410200" y="3441700"/>
                </a:lnTo>
                <a:lnTo>
                  <a:pt x="5410200" y="3454400"/>
                </a:lnTo>
                <a:lnTo>
                  <a:pt x="5410200" y="3467100"/>
                </a:lnTo>
                <a:lnTo>
                  <a:pt x="5410200" y="3479800"/>
                </a:lnTo>
                <a:lnTo>
                  <a:pt x="5410200" y="3492500"/>
                </a:lnTo>
                <a:lnTo>
                  <a:pt x="5410200" y="3505200"/>
                </a:lnTo>
                <a:lnTo>
                  <a:pt x="5410200" y="3517900"/>
                </a:lnTo>
                <a:lnTo>
                  <a:pt x="5410200" y="3530600"/>
                </a:lnTo>
                <a:lnTo>
                  <a:pt x="5410200" y="3543300"/>
                </a:lnTo>
                <a:lnTo>
                  <a:pt x="5410200" y="3556000"/>
                </a:lnTo>
                <a:lnTo>
                  <a:pt x="5410200" y="3568700"/>
                </a:lnTo>
                <a:lnTo>
                  <a:pt x="5410200" y="3581400"/>
                </a:lnTo>
                <a:lnTo>
                  <a:pt x="5410200" y="3594100"/>
                </a:lnTo>
                <a:lnTo>
                  <a:pt x="5410200" y="3606800"/>
                </a:lnTo>
                <a:lnTo>
                  <a:pt x="5410200" y="3619500"/>
                </a:lnTo>
                <a:lnTo>
                  <a:pt x="5410200" y="3632200"/>
                </a:lnTo>
                <a:lnTo>
                  <a:pt x="5410200" y="3644900"/>
                </a:lnTo>
                <a:lnTo>
                  <a:pt x="5410200" y="3657600"/>
                </a:lnTo>
                <a:lnTo>
                  <a:pt x="5410200" y="3670300"/>
                </a:lnTo>
                <a:lnTo>
                  <a:pt x="5410200" y="3683000"/>
                </a:lnTo>
                <a:lnTo>
                  <a:pt x="5410200" y="3695700"/>
                </a:lnTo>
                <a:lnTo>
                  <a:pt x="5410200" y="3708400"/>
                </a:lnTo>
                <a:lnTo>
                  <a:pt x="5410200" y="3721100"/>
                </a:lnTo>
                <a:lnTo>
                  <a:pt x="5410200" y="3733800"/>
                </a:lnTo>
                <a:lnTo>
                  <a:pt x="5410200" y="3746500"/>
                </a:lnTo>
                <a:lnTo>
                  <a:pt x="5410200" y="3759200"/>
                </a:lnTo>
                <a:lnTo>
                  <a:pt x="5410200" y="3771900"/>
                </a:lnTo>
                <a:lnTo>
                  <a:pt x="5410200" y="3784600"/>
                </a:lnTo>
                <a:lnTo>
                  <a:pt x="5410200" y="3797300"/>
                </a:lnTo>
                <a:lnTo>
                  <a:pt x="5410200" y="3810000"/>
                </a:lnTo>
                <a:lnTo>
                  <a:pt x="5410200" y="3822700"/>
                </a:lnTo>
                <a:lnTo>
                  <a:pt x="5410200" y="3835400"/>
                </a:lnTo>
                <a:lnTo>
                  <a:pt x="5410200" y="3848100"/>
                </a:lnTo>
                <a:lnTo>
                  <a:pt x="5410200" y="3860800"/>
                </a:lnTo>
                <a:lnTo>
                  <a:pt x="5410200" y="3873500"/>
                </a:lnTo>
                <a:lnTo>
                  <a:pt x="5410200" y="3886200"/>
                </a:lnTo>
                <a:lnTo>
                  <a:pt x="5410200" y="3898900"/>
                </a:lnTo>
                <a:lnTo>
                  <a:pt x="5410200" y="3911600"/>
                </a:lnTo>
                <a:lnTo>
                  <a:pt x="5410200" y="3924300"/>
                </a:lnTo>
                <a:lnTo>
                  <a:pt x="5410200" y="3937000"/>
                </a:lnTo>
                <a:lnTo>
                  <a:pt x="5410200" y="3949700"/>
                </a:lnTo>
                <a:lnTo>
                  <a:pt x="5410200" y="3962400"/>
                </a:lnTo>
                <a:lnTo>
                  <a:pt x="5410200" y="3975100"/>
                </a:lnTo>
                <a:lnTo>
                  <a:pt x="5410200" y="3987800"/>
                </a:lnTo>
                <a:lnTo>
                  <a:pt x="5410200" y="4000500"/>
                </a:lnTo>
                <a:lnTo>
                  <a:pt x="5410200" y="4013200"/>
                </a:lnTo>
                <a:lnTo>
                  <a:pt x="5410200" y="4025900"/>
                </a:lnTo>
                <a:lnTo>
                  <a:pt x="5410200" y="4038600"/>
                </a:lnTo>
                <a:lnTo>
                  <a:pt x="5410200" y="4051300"/>
                </a:lnTo>
                <a:lnTo>
                  <a:pt x="5410200" y="4064000"/>
                </a:lnTo>
                <a:lnTo>
                  <a:pt x="5410200" y="4076700"/>
                </a:lnTo>
                <a:lnTo>
                  <a:pt x="5410200" y="4089400"/>
                </a:lnTo>
                <a:lnTo>
                  <a:pt x="5410200" y="4102100"/>
                </a:lnTo>
                <a:lnTo>
                  <a:pt x="5410200" y="4114800"/>
                </a:lnTo>
                <a:lnTo>
                  <a:pt x="5410200" y="4127500"/>
                </a:lnTo>
                <a:lnTo>
                  <a:pt x="5410200" y="4140200"/>
                </a:lnTo>
                <a:lnTo>
                  <a:pt x="5410200" y="4152900"/>
                </a:lnTo>
                <a:lnTo>
                  <a:pt x="5410200" y="4165600"/>
                </a:lnTo>
                <a:lnTo>
                  <a:pt x="5410200" y="4178300"/>
                </a:lnTo>
                <a:lnTo>
                  <a:pt x="5410200" y="4191000"/>
                </a:lnTo>
                <a:lnTo>
                  <a:pt x="5410200" y="4203700"/>
                </a:lnTo>
                <a:lnTo>
                  <a:pt x="5410200" y="4216400"/>
                </a:lnTo>
                <a:lnTo>
                  <a:pt x="5410200" y="4229100"/>
                </a:lnTo>
                <a:lnTo>
                  <a:pt x="5410200" y="4241800"/>
                </a:lnTo>
                <a:lnTo>
                  <a:pt x="5410200" y="4254500"/>
                </a:lnTo>
                <a:lnTo>
                  <a:pt x="5410200" y="4267200"/>
                </a:lnTo>
                <a:lnTo>
                  <a:pt x="5410200" y="4279900"/>
                </a:lnTo>
                <a:lnTo>
                  <a:pt x="5410200" y="4292600"/>
                </a:lnTo>
                <a:lnTo>
                  <a:pt x="5410200" y="4305300"/>
                </a:lnTo>
                <a:lnTo>
                  <a:pt x="5410200" y="4318000"/>
                </a:lnTo>
                <a:lnTo>
                  <a:pt x="5410200" y="4330700"/>
                </a:lnTo>
                <a:lnTo>
                  <a:pt x="5410200" y="4343400"/>
                </a:lnTo>
                <a:lnTo>
                  <a:pt x="5410200" y="4356100"/>
                </a:lnTo>
                <a:lnTo>
                  <a:pt x="5410200" y="4368800"/>
                </a:lnTo>
                <a:lnTo>
                  <a:pt x="5410200" y="4381500"/>
                </a:lnTo>
                <a:lnTo>
                  <a:pt x="5410200" y="4394200"/>
                </a:lnTo>
                <a:lnTo>
                  <a:pt x="5410200" y="4406900"/>
                </a:lnTo>
                <a:lnTo>
                  <a:pt x="5410200" y="4419600"/>
                </a:lnTo>
                <a:lnTo>
                  <a:pt x="5410200" y="4432300"/>
                </a:lnTo>
                <a:lnTo>
                  <a:pt x="5410200" y="4445000"/>
                </a:lnTo>
                <a:lnTo>
                  <a:pt x="5410200" y="4457700"/>
                </a:lnTo>
                <a:lnTo>
                  <a:pt x="5410200" y="4470400"/>
                </a:lnTo>
                <a:lnTo>
                  <a:pt x="5410200" y="4483100"/>
                </a:lnTo>
                <a:lnTo>
                  <a:pt x="5410200" y="4495800"/>
                </a:lnTo>
                <a:lnTo>
                  <a:pt x="5410200" y="4508500"/>
                </a:lnTo>
                <a:lnTo>
                  <a:pt x="5410200" y="4521200"/>
                </a:lnTo>
                <a:lnTo>
                  <a:pt x="5410200" y="4533900"/>
                </a:lnTo>
                <a:lnTo>
                  <a:pt x="5410200" y="4546600"/>
                </a:lnTo>
                <a:lnTo>
                  <a:pt x="5410200" y="4559300"/>
                </a:lnTo>
                <a:lnTo>
                  <a:pt x="5410200" y="4559300"/>
                </a:lnTo>
                <a:lnTo>
                  <a:pt x="5410200" y="4572000"/>
                </a:lnTo>
                <a:lnTo>
                  <a:pt x="5410200" y="4584700"/>
                </a:lnTo>
                <a:lnTo>
                  <a:pt x="5410200" y="4597400"/>
                </a:lnTo>
                <a:lnTo>
                  <a:pt x="5410200" y="4610100"/>
                </a:lnTo>
                <a:lnTo>
                  <a:pt x="5410200" y="4622800"/>
                </a:lnTo>
                <a:lnTo>
                  <a:pt x="5410200" y="4635500"/>
                </a:lnTo>
                <a:lnTo>
                  <a:pt x="5410200" y="4648200"/>
                </a:lnTo>
                <a:lnTo>
                  <a:pt x="5410200" y="4660900"/>
                </a:lnTo>
                <a:lnTo>
                  <a:pt x="5410200" y="4673600"/>
                </a:lnTo>
                <a:lnTo>
                  <a:pt x="5410200" y="4686300"/>
                </a:lnTo>
                <a:lnTo>
                  <a:pt x="5410200" y="4699000"/>
                </a:lnTo>
                <a:lnTo>
                  <a:pt x="5410200" y="4711700"/>
                </a:lnTo>
                <a:lnTo>
                  <a:pt x="5410200" y="4724400"/>
                </a:lnTo>
                <a:lnTo>
                  <a:pt x="5410200" y="4737100"/>
                </a:lnTo>
                <a:lnTo>
                  <a:pt x="5410200" y="4749800"/>
                </a:lnTo>
                <a:lnTo>
                  <a:pt x="5410200" y="4762500"/>
                </a:lnTo>
                <a:lnTo>
                  <a:pt x="5410200" y="4775200"/>
                </a:lnTo>
                <a:lnTo>
                  <a:pt x="5410200" y="4787900"/>
                </a:lnTo>
                <a:lnTo>
                  <a:pt x="5410200" y="4800600"/>
                </a:lnTo>
                <a:lnTo>
                  <a:pt x="5410200" y="4813300"/>
                </a:lnTo>
                <a:lnTo>
                  <a:pt x="5410200" y="4826000"/>
                </a:lnTo>
                <a:lnTo>
                  <a:pt x="5410200" y="4838700"/>
                </a:lnTo>
                <a:lnTo>
                  <a:pt x="5410200" y="4851400"/>
                </a:lnTo>
                <a:lnTo>
                  <a:pt x="5410200" y="4864100"/>
                </a:lnTo>
                <a:lnTo>
                  <a:pt x="5410200" y="4876800"/>
                </a:lnTo>
                <a:lnTo>
                  <a:pt x="5410200" y="4889500"/>
                </a:lnTo>
                <a:lnTo>
                  <a:pt x="5410200" y="4902200"/>
                </a:lnTo>
                <a:lnTo>
                  <a:pt x="5410200" y="4914900"/>
                </a:lnTo>
                <a:lnTo>
                  <a:pt x="5410200" y="4927600"/>
                </a:lnTo>
                <a:lnTo>
                  <a:pt x="5410200" y="4940300"/>
                </a:lnTo>
                <a:lnTo>
                  <a:pt x="5410200" y="4953000"/>
                </a:lnTo>
                <a:lnTo>
                  <a:pt x="5410200" y="4965700"/>
                </a:lnTo>
                <a:lnTo>
                  <a:pt x="5410200" y="4978400"/>
                </a:lnTo>
                <a:lnTo>
                  <a:pt x="5410200" y="4991100"/>
                </a:lnTo>
                <a:lnTo>
                  <a:pt x="5410200" y="5003800"/>
                </a:lnTo>
                <a:lnTo>
                  <a:pt x="5410200" y="5016500"/>
                </a:lnTo>
                <a:lnTo>
                  <a:pt x="5410200" y="5029200"/>
                </a:lnTo>
                <a:lnTo>
                  <a:pt x="5410200" y="5041900"/>
                </a:lnTo>
                <a:lnTo>
                  <a:pt x="5410200" y="5054600"/>
                </a:lnTo>
                <a:lnTo>
                  <a:pt x="5410200" y="5067300"/>
                </a:lnTo>
                <a:lnTo>
                  <a:pt x="5410200" y="5080000"/>
                </a:lnTo>
                <a:lnTo>
                  <a:pt x="5410200" y="5092700"/>
                </a:lnTo>
                <a:lnTo>
                  <a:pt x="5410200" y="5105400"/>
                </a:lnTo>
                <a:lnTo>
                  <a:pt x="5410200" y="5118100"/>
                </a:lnTo>
                <a:lnTo>
                  <a:pt x="5410200" y="5130800"/>
                </a:lnTo>
                <a:lnTo>
                  <a:pt x="5410200" y="5143500"/>
                </a:lnTo>
                <a:lnTo>
                  <a:pt x="5410200" y="5156200"/>
                </a:lnTo>
                <a:lnTo>
                  <a:pt x="5410200" y="5168900"/>
                </a:lnTo>
                <a:lnTo>
                  <a:pt x="5410200" y="5181600"/>
                </a:lnTo>
                <a:lnTo>
                  <a:pt x="5410200" y="5194300"/>
                </a:lnTo>
                <a:lnTo>
                  <a:pt x="5410200" y="5207000"/>
                </a:lnTo>
                <a:lnTo>
                  <a:pt x="5410200" y="5219700"/>
                </a:lnTo>
                <a:lnTo>
                  <a:pt x="5410200" y="5232400"/>
                </a:lnTo>
                <a:lnTo>
                  <a:pt x="5410200" y="5245100"/>
                </a:lnTo>
                <a:lnTo>
                  <a:pt x="5410200" y="5257800"/>
                </a:lnTo>
                <a:lnTo>
                  <a:pt x="5410200" y="5270500"/>
                </a:lnTo>
                <a:lnTo>
                  <a:pt x="5410200" y="5283200"/>
                </a:lnTo>
                <a:lnTo>
                  <a:pt x="5410200" y="5295900"/>
                </a:lnTo>
                <a:lnTo>
                  <a:pt x="5410200" y="5308600"/>
                </a:lnTo>
                <a:lnTo>
                  <a:pt x="5410200" y="5321300"/>
                </a:lnTo>
                <a:lnTo>
                  <a:pt x="5410200" y="5334000"/>
                </a:lnTo>
                <a:lnTo>
                  <a:pt x="5410200" y="5346700"/>
                </a:lnTo>
                <a:lnTo>
                  <a:pt x="5410200" y="5359400"/>
                </a:lnTo>
                <a:lnTo>
                  <a:pt x="5410200" y="5372100"/>
                </a:lnTo>
                <a:lnTo>
                  <a:pt x="5410200" y="5384800"/>
                </a:lnTo>
                <a:lnTo>
                  <a:pt x="5410200" y="5397500"/>
                </a:lnTo>
                <a:lnTo>
                  <a:pt x="5410200" y="5410200"/>
                </a:lnTo>
                <a:lnTo>
                  <a:pt x="5410200" y="5422900"/>
                </a:lnTo>
                <a:lnTo>
                  <a:pt x="5410200" y="5435600"/>
                </a:lnTo>
                <a:lnTo>
                  <a:pt x="5410200" y="5448300"/>
                </a:lnTo>
                <a:lnTo>
                  <a:pt x="5410200" y="5461000"/>
                </a:lnTo>
                <a:lnTo>
                  <a:pt x="5410200" y="5473700"/>
                </a:lnTo>
                <a:lnTo>
                  <a:pt x="5410200" y="5486400"/>
                </a:lnTo>
                <a:lnTo>
                  <a:pt x="5410200" y="5499100"/>
                </a:lnTo>
                <a:lnTo>
                  <a:pt x="5410200" y="5511800"/>
                </a:lnTo>
                <a:lnTo>
                  <a:pt x="5410200" y="5524500"/>
                </a:lnTo>
                <a:lnTo>
                  <a:pt x="5410200" y="5537200"/>
                </a:lnTo>
                <a:lnTo>
                  <a:pt x="5410200" y="5549900"/>
                </a:lnTo>
                <a:lnTo>
                  <a:pt x="5410200" y="5562600"/>
                </a:lnTo>
                <a:lnTo>
                  <a:pt x="5410200" y="5575300"/>
                </a:lnTo>
                <a:lnTo>
                  <a:pt x="5410200" y="5588000"/>
                </a:lnTo>
                <a:lnTo>
                  <a:pt x="5410200" y="5600700"/>
                </a:lnTo>
                <a:lnTo>
                  <a:pt x="5410200" y="5613400"/>
                </a:lnTo>
                <a:lnTo>
                  <a:pt x="5410200" y="5626100"/>
                </a:lnTo>
                <a:lnTo>
                  <a:pt x="5410200" y="5638800"/>
                </a:lnTo>
                <a:lnTo>
                  <a:pt x="5410200" y="5651500"/>
                </a:lnTo>
                <a:lnTo>
                  <a:pt x="5410200" y="5664200"/>
                </a:lnTo>
                <a:lnTo>
                  <a:pt x="5410200" y="5676900"/>
                </a:lnTo>
                <a:lnTo>
                  <a:pt x="5410200" y="5689600"/>
                </a:lnTo>
                <a:lnTo>
                  <a:pt x="5410200" y="5702300"/>
                </a:lnTo>
                <a:lnTo>
                  <a:pt x="5410200" y="5715000"/>
                </a:lnTo>
                <a:lnTo>
                  <a:pt x="5410200" y="5727700"/>
                </a:lnTo>
                <a:lnTo>
                  <a:pt x="5410200" y="5740400"/>
                </a:lnTo>
                <a:lnTo>
                  <a:pt x="5410200" y="5753100"/>
                </a:lnTo>
                <a:lnTo>
                  <a:pt x="5410200" y="5765800"/>
                </a:lnTo>
                <a:lnTo>
                  <a:pt x="5410200" y="5778500"/>
                </a:lnTo>
                <a:lnTo>
                  <a:pt x="5410200" y="5791200"/>
                </a:lnTo>
                <a:lnTo>
                  <a:pt x="5410200" y="5803900"/>
                </a:lnTo>
                <a:lnTo>
                  <a:pt x="5410200" y="5816600"/>
                </a:lnTo>
                <a:lnTo>
                  <a:pt x="5410200" y="5829300"/>
                </a:lnTo>
                <a:lnTo>
                  <a:pt x="5410200" y="5842000"/>
                </a:lnTo>
                <a:lnTo>
                  <a:pt x="5410200" y="5854700"/>
                </a:lnTo>
                <a:lnTo>
                  <a:pt x="5410200" y="5867400"/>
                </a:lnTo>
                <a:lnTo>
                  <a:pt x="5410200" y="5880100"/>
                </a:lnTo>
                <a:lnTo>
                  <a:pt x="5410200" y="5892800"/>
                </a:lnTo>
                <a:lnTo>
                  <a:pt x="5410200" y="5905500"/>
                </a:lnTo>
                <a:lnTo>
                  <a:pt x="5410200" y="5918200"/>
                </a:lnTo>
                <a:lnTo>
                  <a:pt x="5410200" y="5930900"/>
                </a:lnTo>
                <a:lnTo>
                  <a:pt x="5410200" y="5943600"/>
                </a:lnTo>
                <a:lnTo>
                  <a:pt x="5410200" y="5956300"/>
                </a:lnTo>
                <a:lnTo>
                  <a:pt x="5410200" y="5969000"/>
                </a:lnTo>
                <a:lnTo>
                  <a:pt x="5410200" y="5981700"/>
                </a:lnTo>
                <a:lnTo>
                  <a:pt x="5410200" y="5994400"/>
                </a:lnTo>
                <a:lnTo>
                  <a:pt x="5410200" y="6007100"/>
                </a:lnTo>
                <a:lnTo>
                  <a:pt x="5410200" y="6019800"/>
                </a:lnTo>
                <a:lnTo>
                  <a:pt x="5410200" y="6032500"/>
                </a:lnTo>
                <a:lnTo>
                  <a:pt x="5410200" y="6045200"/>
                </a:lnTo>
                <a:lnTo>
                  <a:pt x="5410200" y="6057900"/>
                </a:lnTo>
                <a:lnTo>
                  <a:pt x="5410200" y="6070600"/>
                </a:lnTo>
                <a:lnTo>
                  <a:pt x="5410200" y="6083300"/>
                </a:lnTo>
                <a:lnTo>
                  <a:pt x="5410200" y="6096000"/>
                </a:lnTo>
                <a:lnTo>
                  <a:pt x="5410200" y="6108700"/>
                </a:lnTo>
                <a:lnTo>
                  <a:pt x="5410200" y="6121400"/>
                </a:lnTo>
                <a:lnTo>
                  <a:pt x="5410200" y="6134100"/>
                </a:lnTo>
                <a:lnTo>
                  <a:pt x="5410200" y="6146800"/>
                </a:lnTo>
                <a:lnTo>
                  <a:pt x="5410200" y="6159500"/>
                </a:lnTo>
                <a:lnTo>
                  <a:pt x="5410200" y="6172200"/>
                </a:lnTo>
                <a:lnTo>
                  <a:pt x="5410200" y="6184900"/>
                </a:lnTo>
                <a:lnTo>
                  <a:pt x="5410200" y="6197600"/>
                </a:lnTo>
                <a:lnTo>
                  <a:pt x="5410200" y="6210300"/>
                </a:lnTo>
                <a:lnTo>
                  <a:pt x="5410200" y="6223000"/>
                </a:lnTo>
                <a:lnTo>
                  <a:pt x="5410200" y="6235700"/>
                </a:lnTo>
                <a:lnTo>
                  <a:pt x="5410200" y="6248400"/>
                </a:lnTo>
                <a:lnTo>
                  <a:pt x="5410200" y="6261100"/>
                </a:lnTo>
                <a:lnTo>
                  <a:pt x="5410200" y="6273800"/>
                </a:lnTo>
                <a:lnTo>
                  <a:pt x="5410200" y="6286500"/>
                </a:lnTo>
                <a:lnTo>
                  <a:pt x="5410200" y="6299200"/>
                </a:lnTo>
                <a:lnTo>
                  <a:pt x="5410200" y="6311900"/>
                </a:lnTo>
                <a:lnTo>
                  <a:pt x="5410200" y="6324600"/>
                </a:lnTo>
                <a:lnTo>
                  <a:pt x="5410200" y="6337300"/>
                </a:lnTo>
                <a:lnTo>
                  <a:pt x="5410200" y="6350000"/>
                </a:lnTo>
                <a:lnTo>
                  <a:pt x="5410200" y="6362700"/>
                </a:lnTo>
                <a:lnTo>
                  <a:pt x="5410200" y="6375400"/>
                </a:lnTo>
                <a:lnTo>
                  <a:pt x="5410200" y="6388100"/>
                </a:lnTo>
                <a:lnTo>
                  <a:pt x="5410200" y="6400800"/>
                </a:lnTo>
                <a:lnTo>
                  <a:pt x="5410200" y="6413500"/>
                </a:lnTo>
                <a:lnTo>
                  <a:pt x="5410200" y="6426200"/>
                </a:lnTo>
                <a:lnTo>
                  <a:pt x="5410200" y="6438900"/>
                </a:lnTo>
                <a:lnTo>
                  <a:pt x="5410200" y="6451600"/>
                </a:lnTo>
                <a:lnTo>
                  <a:pt x="5410200" y="6464300"/>
                </a:lnTo>
                <a:lnTo>
                  <a:pt x="5410200" y="6477000"/>
                </a:lnTo>
                <a:lnTo>
                  <a:pt x="5410200" y="6489700"/>
                </a:lnTo>
                <a:lnTo>
                  <a:pt x="5410200" y="6502400"/>
                </a:lnTo>
                <a:lnTo>
                  <a:pt x="5410200" y="6515100"/>
                </a:lnTo>
                <a:lnTo>
                  <a:pt x="5410200" y="6527800"/>
                </a:lnTo>
                <a:lnTo>
                  <a:pt x="5410200" y="6540500"/>
                </a:lnTo>
                <a:lnTo>
                  <a:pt x="5410200" y="6553200"/>
                </a:lnTo>
                <a:lnTo>
                  <a:pt x="5410200" y="6565900"/>
                </a:lnTo>
                <a:lnTo>
                  <a:pt x="5410200" y="6578600"/>
                </a:lnTo>
                <a:lnTo>
                  <a:pt x="5410200" y="6591300"/>
                </a:lnTo>
                <a:lnTo>
                  <a:pt x="5410200" y="6604000"/>
                </a:lnTo>
                <a:lnTo>
                  <a:pt x="5410200" y="6616700"/>
                </a:lnTo>
                <a:lnTo>
                  <a:pt x="5410200" y="6629400"/>
                </a:lnTo>
                <a:lnTo>
                  <a:pt x="5410200" y="6642100"/>
                </a:lnTo>
                <a:lnTo>
                  <a:pt x="5410200" y="6654800"/>
                </a:lnTo>
                <a:lnTo>
                  <a:pt x="5410200" y="6667500"/>
                </a:lnTo>
                <a:lnTo>
                  <a:pt x="5410200" y="6680200"/>
                </a:lnTo>
                <a:lnTo>
                  <a:pt x="5410200" y="6692900"/>
                </a:lnTo>
                <a:lnTo>
                  <a:pt x="5410200" y="6705600"/>
                </a:lnTo>
                <a:lnTo>
                  <a:pt x="5410200" y="6718300"/>
                </a:lnTo>
                <a:lnTo>
                  <a:pt x="5410200" y="6731000"/>
                </a:lnTo>
                <a:lnTo>
                  <a:pt x="5410200" y="6743700"/>
                </a:lnTo>
                <a:lnTo>
                  <a:pt x="5410200" y="6756400"/>
                </a:lnTo>
                <a:lnTo>
                  <a:pt x="5410200" y="6769100"/>
                </a:lnTo>
                <a:lnTo>
                  <a:pt x="5410200" y="6781800"/>
                </a:lnTo>
                <a:lnTo>
                  <a:pt x="5410200" y="6794500"/>
                </a:lnTo>
                <a:lnTo>
                  <a:pt x="5410200" y="6807200"/>
                </a:lnTo>
                <a:lnTo>
                  <a:pt x="5410200" y="6819900"/>
                </a:lnTo>
                <a:lnTo>
                  <a:pt x="5410200" y="6832600"/>
                </a:lnTo>
                <a:lnTo>
                  <a:pt x="5410200" y="6845300"/>
                </a:lnTo>
                <a:lnTo>
                  <a:pt x="5410200" y="6858000"/>
                </a:lnTo>
                <a:lnTo>
                  <a:pt x="5410200" y="6870700"/>
                </a:lnTo>
                <a:lnTo>
                  <a:pt x="5410200" y="6883400"/>
                </a:lnTo>
                <a:lnTo>
                  <a:pt x="5410200" y="6896100"/>
                </a:lnTo>
                <a:lnTo>
                  <a:pt x="5410200" y="6908800"/>
                </a:lnTo>
                <a:lnTo>
                  <a:pt x="5410200" y="6921500"/>
                </a:lnTo>
                <a:lnTo>
                  <a:pt x="5410200" y="6934200"/>
                </a:lnTo>
                <a:lnTo>
                  <a:pt x="5410200" y="6946900"/>
                </a:lnTo>
                <a:lnTo>
                  <a:pt x="5410200" y="6959600"/>
                </a:lnTo>
                <a:lnTo>
                  <a:pt x="5410200" y="6972300"/>
                </a:lnTo>
                <a:lnTo>
                  <a:pt x="5410200" y="6985000"/>
                </a:lnTo>
                <a:lnTo>
                  <a:pt x="5410200" y="6997700"/>
                </a:lnTo>
                <a:lnTo>
                  <a:pt x="5410200" y="7010400"/>
                </a:lnTo>
                <a:lnTo>
                  <a:pt x="5410200" y="7023100"/>
                </a:lnTo>
                <a:lnTo>
                  <a:pt x="5410200" y="7035800"/>
                </a:lnTo>
                <a:lnTo>
                  <a:pt x="5410200" y="7048500"/>
                </a:lnTo>
                <a:lnTo>
                  <a:pt x="5410200" y="7061200"/>
                </a:lnTo>
                <a:lnTo>
                  <a:pt x="5410200" y="7073900"/>
                </a:lnTo>
                <a:lnTo>
                  <a:pt x="5410200" y="7086600"/>
                </a:lnTo>
                <a:lnTo>
                  <a:pt x="5410200" y="7099300"/>
                </a:lnTo>
                <a:lnTo>
                  <a:pt x="5410200" y="7112000"/>
                </a:lnTo>
                <a:lnTo>
                  <a:pt x="5410200" y="7124700"/>
                </a:lnTo>
                <a:lnTo>
                  <a:pt x="5410200" y="7137400"/>
                </a:lnTo>
                <a:lnTo>
                  <a:pt x="5410200" y="7150100"/>
                </a:lnTo>
                <a:lnTo>
                  <a:pt x="5410200" y="7162800"/>
                </a:lnTo>
                <a:lnTo>
                  <a:pt x="5410200" y="7175500"/>
                </a:lnTo>
                <a:lnTo>
                  <a:pt x="5410200" y="7188200"/>
                </a:lnTo>
                <a:lnTo>
                  <a:pt x="5410200" y="7200900"/>
                </a:lnTo>
                <a:lnTo>
                  <a:pt x="5410200" y="7213600"/>
                </a:lnTo>
                <a:lnTo>
                  <a:pt x="5410200" y="7226300"/>
                </a:lnTo>
                <a:lnTo>
                  <a:pt x="5410200" y="7239000"/>
                </a:lnTo>
                <a:lnTo>
                  <a:pt x="5410200" y="7251700"/>
                </a:lnTo>
                <a:lnTo>
                  <a:pt x="5410200" y="7264400"/>
                </a:lnTo>
                <a:lnTo>
                  <a:pt x="5410200" y="7277100"/>
                </a:lnTo>
                <a:lnTo>
                  <a:pt x="5410200" y="7289800"/>
                </a:lnTo>
                <a:lnTo>
                  <a:pt x="5410200" y="7302500"/>
                </a:lnTo>
                <a:lnTo>
                  <a:pt x="5410200" y="7315200"/>
                </a:lnTo>
                <a:lnTo>
                  <a:pt x="5410200" y="7327900"/>
                </a:lnTo>
                <a:lnTo>
                  <a:pt x="5410200" y="7340600"/>
                </a:lnTo>
                <a:lnTo>
                  <a:pt x="5410200" y="7353300"/>
                </a:lnTo>
                <a:lnTo>
                  <a:pt x="5410200" y="7366000"/>
                </a:lnTo>
                <a:lnTo>
                  <a:pt x="5410200" y="7378700"/>
                </a:lnTo>
                <a:lnTo>
                  <a:pt x="5410200" y="7391400"/>
                </a:lnTo>
                <a:lnTo>
                  <a:pt x="5410200" y="7404100"/>
                </a:lnTo>
                <a:lnTo>
                  <a:pt x="5410200" y="7416800"/>
                </a:lnTo>
                <a:lnTo>
                  <a:pt x="5410200" y="7429500"/>
                </a:lnTo>
                <a:lnTo>
                  <a:pt x="5410200" y="7442200"/>
                </a:lnTo>
                <a:lnTo>
                  <a:pt x="5410200" y="7454900"/>
                </a:lnTo>
                <a:lnTo>
                  <a:pt x="5410200" y="7467600"/>
                </a:lnTo>
                <a:lnTo>
                  <a:pt x="5410200" y="7480300"/>
                </a:lnTo>
                <a:lnTo>
                  <a:pt x="5410200" y="7493000"/>
                </a:lnTo>
                <a:lnTo>
                  <a:pt x="5410200" y="7505700"/>
                </a:lnTo>
                <a:lnTo>
                  <a:pt x="5410200" y="7518400"/>
                </a:lnTo>
                <a:lnTo>
                  <a:pt x="5410200" y="7531100"/>
                </a:lnTo>
                <a:lnTo>
                  <a:pt x="5410200" y="7543800"/>
                </a:lnTo>
                <a:lnTo>
                  <a:pt x="5410200" y="7556500"/>
                </a:lnTo>
                <a:lnTo>
                  <a:pt x="5410200" y="7569200"/>
                </a:lnTo>
                <a:lnTo>
                  <a:pt x="5410200" y="7581900"/>
                </a:lnTo>
                <a:lnTo>
                  <a:pt x="5410200" y="7594600"/>
                </a:lnTo>
                <a:lnTo>
                  <a:pt x="5410200" y="7607300"/>
                </a:lnTo>
                <a:lnTo>
                  <a:pt x="5410200" y="7620000"/>
                </a:lnTo>
                <a:lnTo>
                  <a:pt x="5410200" y="7632700"/>
                </a:lnTo>
                <a:lnTo>
                  <a:pt x="5410200" y="7645400"/>
                </a:lnTo>
                <a:lnTo>
                  <a:pt x="5410200" y="7658100"/>
                </a:lnTo>
                <a:lnTo>
                  <a:pt x="5410200" y="7670800"/>
                </a:lnTo>
                <a:lnTo>
                  <a:pt x="5410200" y="7683500"/>
                </a:lnTo>
                <a:lnTo>
                  <a:pt x="5410200" y="7696200"/>
                </a:lnTo>
                <a:lnTo>
                  <a:pt x="5410200" y="7708900"/>
                </a:lnTo>
                <a:lnTo>
                  <a:pt x="5410200" y="7721600"/>
                </a:lnTo>
                <a:lnTo>
                  <a:pt x="5410200" y="7734300"/>
                </a:lnTo>
                <a:lnTo>
                  <a:pt x="5410200" y="7747000"/>
                </a:lnTo>
                <a:lnTo>
                  <a:pt x="5410200" y="7759700"/>
                </a:lnTo>
                <a:lnTo>
                  <a:pt x="5410200" y="7772400"/>
                </a:lnTo>
                <a:lnTo>
                  <a:pt x="5410200" y="7785100"/>
                </a:lnTo>
                <a:lnTo>
                  <a:pt x="5410200" y="7797800"/>
                </a:lnTo>
                <a:lnTo>
                  <a:pt x="5410200" y="7810500"/>
                </a:lnTo>
                <a:lnTo>
                  <a:pt x="5410200" y="7823200"/>
                </a:lnTo>
                <a:lnTo>
                  <a:pt x="5410200" y="7835900"/>
                </a:lnTo>
                <a:lnTo>
                  <a:pt x="5410200" y="7848600"/>
                </a:lnTo>
                <a:lnTo>
                  <a:pt x="5410200" y="7861300"/>
                </a:lnTo>
                <a:lnTo>
                  <a:pt x="5410200" y="7874000"/>
                </a:lnTo>
                <a:lnTo>
                  <a:pt x="5410200" y="7886700"/>
                </a:lnTo>
                <a:lnTo>
                  <a:pt x="5410200" y="7899400"/>
                </a:lnTo>
                <a:lnTo>
                  <a:pt x="5410200" y="7912100"/>
                </a:lnTo>
                <a:lnTo>
                  <a:pt x="5410200" y="7924800"/>
                </a:lnTo>
                <a:lnTo>
                  <a:pt x="5410200" y="7937500"/>
                </a:lnTo>
                <a:lnTo>
                  <a:pt x="5410200" y="7950200"/>
                </a:lnTo>
                <a:lnTo>
                  <a:pt x="5410200" y="7962900"/>
                </a:lnTo>
                <a:lnTo>
                  <a:pt x="5410200" y="7975600"/>
                </a:lnTo>
                <a:lnTo>
                  <a:pt x="5410200" y="7988300"/>
                </a:lnTo>
                <a:lnTo>
                  <a:pt x="5410200" y="8001000"/>
                </a:lnTo>
                <a:lnTo>
                  <a:pt x="5410200" y="8013700"/>
                </a:lnTo>
                <a:lnTo>
                  <a:pt x="5410200" y="8026400"/>
                </a:lnTo>
                <a:lnTo>
                  <a:pt x="5410200" y="8039100"/>
                </a:lnTo>
                <a:lnTo>
                  <a:pt x="5410200" y="8051800"/>
                </a:lnTo>
                <a:lnTo>
                  <a:pt x="5410200" y="8064500"/>
                </a:lnTo>
                <a:lnTo>
                  <a:pt x="5410200" y="8077200"/>
                </a:lnTo>
                <a:lnTo>
                  <a:pt x="5410200" y="8089900"/>
                </a:lnTo>
                <a:lnTo>
                  <a:pt x="5410200" y="8102600"/>
                </a:lnTo>
                <a:lnTo>
                  <a:pt x="5410200" y="8115300"/>
                </a:lnTo>
                <a:lnTo>
                  <a:pt x="5410200" y="8128000"/>
                </a:lnTo>
                <a:lnTo>
                  <a:pt x="5410200" y="8140700"/>
                </a:lnTo>
                <a:lnTo>
                  <a:pt x="5410200" y="8153400"/>
                </a:lnTo>
                <a:lnTo>
                  <a:pt x="5410200" y="8166100"/>
                </a:lnTo>
                <a:lnTo>
                  <a:pt x="5410200" y="8178800"/>
                </a:lnTo>
                <a:lnTo>
                  <a:pt x="5410200" y="8191500"/>
                </a:lnTo>
                <a:lnTo>
                  <a:pt x="5410200" y="8204200"/>
                </a:lnTo>
                <a:lnTo>
                  <a:pt x="5410200" y="8216900"/>
                </a:lnTo>
                <a:lnTo>
                  <a:pt x="5410200" y="8229600"/>
                </a:lnTo>
                <a:lnTo>
                  <a:pt x="5410200" y="8242300"/>
                </a:lnTo>
                <a:lnTo>
                  <a:pt x="5410200" y="8255000"/>
                </a:lnTo>
                <a:lnTo>
                  <a:pt x="5410200" y="8267700"/>
                </a:lnTo>
                <a:lnTo>
                  <a:pt x="5410200" y="8280400"/>
                </a:lnTo>
                <a:lnTo>
                  <a:pt x="5410200" y="8293100"/>
                </a:lnTo>
                <a:lnTo>
                  <a:pt x="5410200" y="8305800"/>
                </a:lnTo>
                <a:lnTo>
                  <a:pt x="5410200" y="8318500"/>
                </a:lnTo>
                <a:lnTo>
                  <a:pt x="5410200" y="8331200"/>
                </a:lnTo>
                <a:lnTo>
                  <a:pt x="5410200" y="8343900"/>
                </a:lnTo>
                <a:lnTo>
                  <a:pt x="5410200" y="8356600"/>
                </a:lnTo>
                <a:lnTo>
                  <a:pt x="5410200" y="8369300"/>
                </a:lnTo>
                <a:lnTo>
                  <a:pt x="5410200" y="8382000"/>
                </a:lnTo>
                <a:lnTo>
                  <a:pt x="5410200" y="8394700"/>
                </a:lnTo>
                <a:lnTo>
                  <a:pt x="5410200" y="8407400"/>
                </a:lnTo>
                <a:lnTo>
                  <a:pt x="5410200" y="8420100"/>
                </a:lnTo>
                <a:lnTo>
                  <a:pt x="5410200" y="8432800"/>
                </a:lnTo>
                <a:lnTo>
                  <a:pt x="5410200" y="8445500"/>
                </a:lnTo>
                <a:lnTo>
                  <a:pt x="5410200" y="8458200"/>
                </a:lnTo>
                <a:lnTo>
                  <a:pt x="5410200" y="8470900"/>
                </a:lnTo>
                <a:lnTo>
                  <a:pt x="5410200" y="8483600"/>
                </a:lnTo>
                <a:lnTo>
                  <a:pt x="5410200" y="8496300"/>
                </a:lnTo>
                <a:lnTo>
                  <a:pt x="5410200" y="8509000"/>
                </a:lnTo>
                <a:lnTo>
                  <a:pt x="5410200" y="8521700"/>
                </a:lnTo>
                <a:lnTo>
                  <a:pt x="5410200" y="8534400"/>
                </a:lnTo>
                <a:lnTo>
                  <a:pt x="5410200" y="8547100"/>
                </a:lnTo>
                <a:lnTo>
                  <a:pt x="5410200" y="8559800"/>
                </a:lnTo>
                <a:lnTo>
                  <a:pt x="5410200" y="8572500"/>
                </a:lnTo>
                <a:lnTo>
                  <a:pt x="5410200" y="8585200"/>
                </a:lnTo>
                <a:lnTo>
                  <a:pt x="5410200" y="8597900"/>
                </a:lnTo>
                <a:lnTo>
                  <a:pt x="5410200" y="8610600"/>
                </a:lnTo>
                <a:lnTo>
                  <a:pt x="5410200" y="8623300"/>
                </a:lnTo>
                <a:lnTo>
                  <a:pt x="5410200" y="8636000"/>
                </a:lnTo>
                <a:lnTo>
                  <a:pt x="5410200" y="8648700"/>
                </a:lnTo>
                <a:lnTo>
                  <a:pt x="5410200" y="8661400"/>
                </a:lnTo>
                <a:lnTo>
                  <a:pt x="5410200" y="8674100"/>
                </a:lnTo>
                <a:lnTo>
                  <a:pt x="5410200" y="8686800"/>
                </a:lnTo>
                <a:lnTo>
                  <a:pt x="5410200" y="8699500"/>
                </a:lnTo>
                <a:lnTo>
                  <a:pt x="5410200" y="8712200"/>
                </a:lnTo>
                <a:lnTo>
                  <a:pt x="5410200" y="8724900"/>
                </a:lnTo>
                <a:lnTo>
                  <a:pt x="5410200" y="8737600"/>
                </a:lnTo>
                <a:lnTo>
                  <a:pt x="5410200" y="8750300"/>
                </a:lnTo>
                <a:lnTo>
                  <a:pt x="5410200" y="8763000"/>
                </a:lnTo>
                <a:lnTo>
                  <a:pt x="5410200" y="8775700"/>
                </a:lnTo>
                <a:lnTo>
                  <a:pt x="5410200" y="8788400"/>
                </a:lnTo>
                <a:lnTo>
                  <a:pt x="5410200" y="8801100"/>
                </a:lnTo>
                <a:lnTo>
                  <a:pt x="5410200" y="8813800"/>
                </a:lnTo>
                <a:lnTo>
                  <a:pt x="5410200" y="8826500"/>
                </a:lnTo>
                <a:lnTo>
                  <a:pt x="5410200" y="8839200"/>
                </a:lnTo>
                <a:lnTo>
                  <a:pt x="5410200" y="8851900"/>
                </a:lnTo>
                <a:lnTo>
                  <a:pt x="5410200" y="8864600"/>
                </a:lnTo>
                <a:lnTo>
                  <a:pt x="5410200" y="8877300"/>
                </a:lnTo>
                <a:lnTo>
                  <a:pt x="5410200" y="8890000"/>
                </a:lnTo>
                <a:lnTo>
                  <a:pt x="5410200" y="8902700"/>
                </a:lnTo>
                <a:lnTo>
                  <a:pt x="5410200" y="8915400"/>
                </a:lnTo>
                <a:lnTo>
                  <a:pt x="5410200" y="8928100"/>
                </a:lnTo>
                <a:lnTo>
                  <a:pt x="5410200" y="8940800"/>
                </a:lnTo>
                <a:lnTo>
                  <a:pt x="5410200" y="8953500"/>
                </a:lnTo>
                <a:lnTo>
                  <a:pt x="5410200" y="8966200"/>
                </a:lnTo>
                <a:lnTo>
                  <a:pt x="5410200" y="8978900"/>
                </a:lnTo>
                <a:lnTo>
                  <a:pt x="5410200" y="8991600"/>
                </a:lnTo>
                <a:lnTo>
                  <a:pt x="5410200" y="9004300"/>
                </a:lnTo>
                <a:lnTo>
                  <a:pt x="5410200" y="9017000"/>
                </a:lnTo>
                <a:lnTo>
                  <a:pt x="5410200" y="9029700"/>
                </a:lnTo>
                <a:lnTo>
                  <a:pt x="5410200" y="9042400"/>
                </a:lnTo>
                <a:lnTo>
                  <a:pt x="5410200" y="9055100"/>
                </a:lnTo>
                <a:lnTo>
                  <a:pt x="5410200" y="9067800"/>
                </a:lnTo>
                <a:lnTo>
                  <a:pt x="5410200" y="9080500"/>
                </a:lnTo>
                <a:lnTo>
                  <a:pt x="5410200" y="9093200"/>
                </a:lnTo>
                <a:lnTo>
                  <a:pt x="5410200" y="9105900"/>
                </a:lnTo>
                <a:lnTo>
                  <a:pt x="5410200" y="9118600"/>
                </a:lnTo>
                <a:lnTo>
                  <a:pt x="0" y="9131300"/>
                </a:lnTo>
                <a:lnTo>
                  <a:pt x="0" y="9118600"/>
                </a:lnTo>
                <a:lnTo>
                  <a:pt x="0" y="9105900"/>
                </a:lnTo>
                <a:lnTo>
                  <a:pt x="0" y="9093200"/>
                </a:lnTo>
                <a:lnTo>
                  <a:pt x="0" y="9080500"/>
                </a:lnTo>
                <a:lnTo>
                  <a:pt x="0" y="9067800"/>
                </a:lnTo>
                <a:lnTo>
                  <a:pt x="0" y="9055100"/>
                </a:lnTo>
                <a:lnTo>
                  <a:pt x="0" y="9042400"/>
                </a:lnTo>
                <a:lnTo>
                  <a:pt x="0" y="9029700"/>
                </a:lnTo>
                <a:lnTo>
                  <a:pt x="0" y="9017000"/>
                </a:lnTo>
                <a:lnTo>
                  <a:pt x="0" y="9004300"/>
                </a:lnTo>
                <a:lnTo>
                  <a:pt x="0" y="8991600"/>
                </a:lnTo>
                <a:lnTo>
                  <a:pt x="0" y="8978900"/>
                </a:lnTo>
                <a:lnTo>
                  <a:pt x="0" y="8966200"/>
                </a:lnTo>
                <a:lnTo>
                  <a:pt x="0" y="8953500"/>
                </a:lnTo>
                <a:lnTo>
                  <a:pt x="0" y="8940800"/>
                </a:lnTo>
                <a:lnTo>
                  <a:pt x="0" y="8928100"/>
                </a:lnTo>
                <a:lnTo>
                  <a:pt x="0" y="8915400"/>
                </a:lnTo>
                <a:lnTo>
                  <a:pt x="0" y="8902700"/>
                </a:lnTo>
                <a:lnTo>
                  <a:pt x="0" y="8890000"/>
                </a:lnTo>
                <a:lnTo>
                  <a:pt x="0" y="8877300"/>
                </a:lnTo>
                <a:lnTo>
                  <a:pt x="0" y="8864600"/>
                </a:lnTo>
                <a:lnTo>
                  <a:pt x="0" y="8851900"/>
                </a:lnTo>
                <a:lnTo>
                  <a:pt x="0" y="8839200"/>
                </a:lnTo>
                <a:lnTo>
                  <a:pt x="0" y="8826500"/>
                </a:lnTo>
                <a:lnTo>
                  <a:pt x="0" y="8813800"/>
                </a:lnTo>
                <a:lnTo>
                  <a:pt x="0" y="8801100"/>
                </a:lnTo>
                <a:lnTo>
                  <a:pt x="0" y="8788400"/>
                </a:lnTo>
                <a:lnTo>
                  <a:pt x="0" y="8775700"/>
                </a:lnTo>
                <a:lnTo>
                  <a:pt x="0" y="8763000"/>
                </a:lnTo>
                <a:lnTo>
                  <a:pt x="0" y="8750300"/>
                </a:lnTo>
                <a:lnTo>
                  <a:pt x="0" y="8737600"/>
                </a:lnTo>
                <a:lnTo>
                  <a:pt x="0" y="8724900"/>
                </a:lnTo>
                <a:lnTo>
                  <a:pt x="0" y="8712200"/>
                </a:lnTo>
                <a:lnTo>
                  <a:pt x="0" y="8699500"/>
                </a:lnTo>
                <a:lnTo>
                  <a:pt x="0" y="8686800"/>
                </a:lnTo>
                <a:lnTo>
                  <a:pt x="0" y="8674100"/>
                </a:lnTo>
                <a:lnTo>
                  <a:pt x="0" y="8661400"/>
                </a:lnTo>
                <a:lnTo>
                  <a:pt x="0" y="8648700"/>
                </a:lnTo>
                <a:lnTo>
                  <a:pt x="0" y="8636000"/>
                </a:lnTo>
                <a:lnTo>
                  <a:pt x="0" y="8623300"/>
                </a:lnTo>
                <a:lnTo>
                  <a:pt x="0" y="8610600"/>
                </a:lnTo>
                <a:lnTo>
                  <a:pt x="0" y="8597900"/>
                </a:lnTo>
                <a:lnTo>
                  <a:pt x="0" y="8585200"/>
                </a:lnTo>
                <a:lnTo>
                  <a:pt x="0" y="8572500"/>
                </a:lnTo>
                <a:lnTo>
                  <a:pt x="0" y="8559800"/>
                </a:lnTo>
                <a:lnTo>
                  <a:pt x="0" y="8547100"/>
                </a:lnTo>
                <a:lnTo>
                  <a:pt x="0" y="8534400"/>
                </a:lnTo>
                <a:lnTo>
                  <a:pt x="0" y="8521700"/>
                </a:lnTo>
                <a:lnTo>
                  <a:pt x="0" y="8509000"/>
                </a:lnTo>
                <a:lnTo>
                  <a:pt x="0" y="8496300"/>
                </a:lnTo>
                <a:lnTo>
                  <a:pt x="0" y="8483600"/>
                </a:lnTo>
                <a:lnTo>
                  <a:pt x="0" y="8470900"/>
                </a:lnTo>
                <a:lnTo>
                  <a:pt x="0" y="8458200"/>
                </a:lnTo>
                <a:lnTo>
                  <a:pt x="0" y="8445500"/>
                </a:lnTo>
                <a:lnTo>
                  <a:pt x="0" y="8432800"/>
                </a:lnTo>
                <a:lnTo>
                  <a:pt x="0" y="8420100"/>
                </a:lnTo>
                <a:lnTo>
                  <a:pt x="0" y="8407400"/>
                </a:lnTo>
                <a:lnTo>
                  <a:pt x="0" y="8394700"/>
                </a:lnTo>
                <a:lnTo>
                  <a:pt x="0" y="8382000"/>
                </a:lnTo>
                <a:lnTo>
                  <a:pt x="0" y="8369300"/>
                </a:lnTo>
                <a:lnTo>
                  <a:pt x="0" y="8356600"/>
                </a:lnTo>
                <a:lnTo>
                  <a:pt x="0" y="8343900"/>
                </a:lnTo>
                <a:lnTo>
                  <a:pt x="0" y="8331200"/>
                </a:lnTo>
                <a:lnTo>
                  <a:pt x="0" y="8318500"/>
                </a:lnTo>
                <a:lnTo>
                  <a:pt x="0" y="8305800"/>
                </a:lnTo>
                <a:lnTo>
                  <a:pt x="0" y="8293100"/>
                </a:lnTo>
                <a:lnTo>
                  <a:pt x="0" y="8280400"/>
                </a:lnTo>
                <a:lnTo>
                  <a:pt x="0" y="8267700"/>
                </a:lnTo>
                <a:lnTo>
                  <a:pt x="0" y="8255000"/>
                </a:lnTo>
                <a:lnTo>
                  <a:pt x="0" y="8242300"/>
                </a:lnTo>
                <a:lnTo>
                  <a:pt x="0" y="8229600"/>
                </a:lnTo>
                <a:lnTo>
                  <a:pt x="0" y="8216900"/>
                </a:lnTo>
                <a:lnTo>
                  <a:pt x="0" y="8204200"/>
                </a:lnTo>
                <a:lnTo>
                  <a:pt x="0" y="8191500"/>
                </a:lnTo>
                <a:lnTo>
                  <a:pt x="0" y="8178800"/>
                </a:lnTo>
                <a:lnTo>
                  <a:pt x="0" y="8166100"/>
                </a:lnTo>
                <a:lnTo>
                  <a:pt x="0" y="8153400"/>
                </a:lnTo>
                <a:lnTo>
                  <a:pt x="0" y="8140700"/>
                </a:lnTo>
                <a:lnTo>
                  <a:pt x="0" y="8128000"/>
                </a:lnTo>
                <a:lnTo>
                  <a:pt x="0" y="8115300"/>
                </a:lnTo>
                <a:lnTo>
                  <a:pt x="0" y="8102600"/>
                </a:lnTo>
                <a:lnTo>
                  <a:pt x="0" y="8089900"/>
                </a:lnTo>
                <a:lnTo>
                  <a:pt x="0" y="8077200"/>
                </a:lnTo>
                <a:lnTo>
                  <a:pt x="0" y="8064500"/>
                </a:lnTo>
                <a:lnTo>
                  <a:pt x="0" y="8051800"/>
                </a:lnTo>
                <a:lnTo>
                  <a:pt x="0" y="8039100"/>
                </a:lnTo>
                <a:lnTo>
                  <a:pt x="0" y="8026400"/>
                </a:lnTo>
                <a:lnTo>
                  <a:pt x="0" y="8013700"/>
                </a:lnTo>
                <a:lnTo>
                  <a:pt x="0" y="8001000"/>
                </a:lnTo>
                <a:lnTo>
                  <a:pt x="0" y="7988300"/>
                </a:lnTo>
                <a:lnTo>
                  <a:pt x="0" y="7975600"/>
                </a:lnTo>
                <a:lnTo>
                  <a:pt x="0" y="7962900"/>
                </a:lnTo>
                <a:lnTo>
                  <a:pt x="0" y="7950200"/>
                </a:lnTo>
                <a:lnTo>
                  <a:pt x="0" y="7937500"/>
                </a:lnTo>
                <a:lnTo>
                  <a:pt x="0" y="7924800"/>
                </a:lnTo>
                <a:lnTo>
                  <a:pt x="0" y="7912100"/>
                </a:lnTo>
                <a:lnTo>
                  <a:pt x="0" y="7899400"/>
                </a:lnTo>
                <a:lnTo>
                  <a:pt x="0" y="7886700"/>
                </a:lnTo>
                <a:lnTo>
                  <a:pt x="0" y="7874000"/>
                </a:lnTo>
                <a:lnTo>
                  <a:pt x="0" y="7861300"/>
                </a:lnTo>
                <a:lnTo>
                  <a:pt x="0" y="7848600"/>
                </a:lnTo>
                <a:lnTo>
                  <a:pt x="0" y="7835900"/>
                </a:lnTo>
                <a:lnTo>
                  <a:pt x="0" y="7823200"/>
                </a:lnTo>
                <a:lnTo>
                  <a:pt x="0" y="7810500"/>
                </a:lnTo>
                <a:lnTo>
                  <a:pt x="0" y="7797800"/>
                </a:lnTo>
                <a:lnTo>
                  <a:pt x="0" y="7785100"/>
                </a:lnTo>
                <a:lnTo>
                  <a:pt x="0" y="7772400"/>
                </a:lnTo>
                <a:lnTo>
                  <a:pt x="0" y="7759700"/>
                </a:lnTo>
                <a:lnTo>
                  <a:pt x="0" y="7747000"/>
                </a:lnTo>
                <a:lnTo>
                  <a:pt x="0" y="7734300"/>
                </a:lnTo>
                <a:lnTo>
                  <a:pt x="0" y="7721600"/>
                </a:lnTo>
                <a:lnTo>
                  <a:pt x="0" y="7708900"/>
                </a:lnTo>
                <a:lnTo>
                  <a:pt x="0" y="7696200"/>
                </a:lnTo>
                <a:lnTo>
                  <a:pt x="0" y="7683500"/>
                </a:lnTo>
                <a:lnTo>
                  <a:pt x="0" y="7670800"/>
                </a:lnTo>
                <a:lnTo>
                  <a:pt x="0" y="7658100"/>
                </a:lnTo>
                <a:lnTo>
                  <a:pt x="0" y="7645400"/>
                </a:lnTo>
                <a:lnTo>
                  <a:pt x="0" y="7632700"/>
                </a:lnTo>
                <a:lnTo>
                  <a:pt x="0" y="7620000"/>
                </a:lnTo>
                <a:lnTo>
                  <a:pt x="0" y="7607300"/>
                </a:lnTo>
                <a:lnTo>
                  <a:pt x="0" y="7594600"/>
                </a:lnTo>
                <a:lnTo>
                  <a:pt x="0" y="7581900"/>
                </a:lnTo>
                <a:lnTo>
                  <a:pt x="0" y="7569200"/>
                </a:lnTo>
                <a:lnTo>
                  <a:pt x="0" y="7556500"/>
                </a:lnTo>
                <a:lnTo>
                  <a:pt x="0" y="7543800"/>
                </a:lnTo>
                <a:lnTo>
                  <a:pt x="0" y="7531100"/>
                </a:lnTo>
                <a:lnTo>
                  <a:pt x="0" y="7518400"/>
                </a:lnTo>
                <a:lnTo>
                  <a:pt x="0" y="7505700"/>
                </a:lnTo>
                <a:lnTo>
                  <a:pt x="0" y="7493000"/>
                </a:lnTo>
                <a:lnTo>
                  <a:pt x="0" y="7480300"/>
                </a:lnTo>
                <a:lnTo>
                  <a:pt x="0" y="7467600"/>
                </a:lnTo>
                <a:lnTo>
                  <a:pt x="0" y="7454900"/>
                </a:lnTo>
                <a:lnTo>
                  <a:pt x="0" y="7442200"/>
                </a:lnTo>
                <a:lnTo>
                  <a:pt x="0" y="7429500"/>
                </a:lnTo>
                <a:lnTo>
                  <a:pt x="0" y="7416800"/>
                </a:lnTo>
                <a:lnTo>
                  <a:pt x="0" y="7404100"/>
                </a:lnTo>
                <a:lnTo>
                  <a:pt x="0" y="7391400"/>
                </a:lnTo>
                <a:lnTo>
                  <a:pt x="0" y="7378700"/>
                </a:lnTo>
                <a:lnTo>
                  <a:pt x="0" y="7366000"/>
                </a:lnTo>
                <a:lnTo>
                  <a:pt x="0" y="7353300"/>
                </a:lnTo>
                <a:lnTo>
                  <a:pt x="0" y="7340600"/>
                </a:lnTo>
                <a:lnTo>
                  <a:pt x="0" y="7327900"/>
                </a:lnTo>
                <a:lnTo>
                  <a:pt x="0" y="7315200"/>
                </a:lnTo>
                <a:lnTo>
                  <a:pt x="0" y="7302500"/>
                </a:lnTo>
                <a:lnTo>
                  <a:pt x="0" y="7289800"/>
                </a:lnTo>
                <a:lnTo>
                  <a:pt x="0" y="7277100"/>
                </a:lnTo>
                <a:lnTo>
                  <a:pt x="0" y="7264400"/>
                </a:lnTo>
                <a:lnTo>
                  <a:pt x="0" y="7251700"/>
                </a:lnTo>
                <a:lnTo>
                  <a:pt x="0" y="7239000"/>
                </a:lnTo>
                <a:lnTo>
                  <a:pt x="0" y="7226300"/>
                </a:lnTo>
                <a:lnTo>
                  <a:pt x="0" y="7213600"/>
                </a:lnTo>
                <a:lnTo>
                  <a:pt x="0" y="7200900"/>
                </a:lnTo>
                <a:lnTo>
                  <a:pt x="0" y="7188200"/>
                </a:lnTo>
                <a:lnTo>
                  <a:pt x="0" y="7175500"/>
                </a:lnTo>
                <a:lnTo>
                  <a:pt x="0" y="7162800"/>
                </a:lnTo>
                <a:lnTo>
                  <a:pt x="0" y="7150100"/>
                </a:lnTo>
                <a:lnTo>
                  <a:pt x="0" y="7137400"/>
                </a:lnTo>
                <a:lnTo>
                  <a:pt x="0" y="7124700"/>
                </a:lnTo>
                <a:lnTo>
                  <a:pt x="0" y="7112000"/>
                </a:lnTo>
                <a:lnTo>
                  <a:pt x="0" y="7099300"/>
                </a:lnTo>
                <a:lnTo>
                  <a:pt x="0" y="7086600"/>
                </a:lnTo>
                <a:lnTo>
                  <a:pt x="0" y="7073900"/>
                </a:lnTo>
                <a:lnTo>
                  <a:pt x="0" y="7061200"/>
                </a:lnTo>
                <a:lnTo>
                  <a:pt x="0" y="7048500"/>
                </a:lnTo>
                <a:lnTo>
                  <a:pt x="0" y="7035800"/>
                </a:lnTo>
                <a:lnTo>
                  <a:pt x="0" y="7023100"/>
                </a:lnTo>
                <a:lnTo>
                  <a:pt x="0" y="7010400"/>
                </a:lnTo>
                <a:lnTo>
                  <a:pt x="0" y="6997700"/>
                </a:lnTo>
                <a:lnTo>
                  <a:pt x="0" y="6985000"/>
                </a:lnTo>
                <a:lnTo>
                  <a:pt x="0" y="6972300"/>
                </a:lnTo>
                <a:lnTo>
                  <a:pt x="0" y="6959600"/>
                </a:lnTo>
                <a:lnTo>
                  <a:pt x="0" y="6946900"/>
                </a:lnTo>
                <a:lnTo>
                  <a:pt x="0" y="6934200"/>
                </a:lnTo>
                <a:lnTo>
                  <a:pt x="0" y="6921500"/>
                </a:lnTo>
                <a:lnTo>
                  <a:pt x="0" y="6908800"/>
                </a:lnTo>
                <a:lnTo>
                  <a:pt x="0" y="6896100"/>
                </a:lnTo>
                <a:lnTo>
                  <a:pt x="0" y="6883400"/>
                </a:lnTo>
                <a:lnTo>
                  <a:pt x="0" y="6870700"/>
                </a:lnTo>
                <a:lnTo>
                  <a:pt x="0" y="6858000"/>
                </a:lnTo>
                <a:lnTo>
                  <a:pt x="0" y="6845300"/>
                </a:lnTo>
                <a:lnTo>
                  <a:pt x="0" y="6832600"/>
                </a:lnTo>
                <a:lnTo>
                  <a:pt x="0" y="6819900"/>
                </a:lnTo>
                <a:lnTo>
                  <a:pt x="0" y="6807200"/>
                </a:lnTo>
                <a:lnTo>
                  <a:pt x="0" y="6794500"/>
                </a:lnTo>
                <a:lnTo>
                  <a:pt x="0" y="6781800"/>
                </a:lnTo>
                <a:lnTo>
                  <a:pt x="0" y="6769100"/>
                </a:lnTo>
                <a:lnTo>
                  <a:pt x="0" y="6756400"/>
                </a:lnTo>
                <a:lnTo>
                  <a:pt x="0" y="6743700"/>
                </a:lnTo>
                <a:lnTo>
                  <a:pt x="0" y="6731000"/>
                </a:lnTo>
                <a:lnTo>
                  <a:pt x="0" y="6718300"/>
                </a:lnTo>
                <a:lnTo>
                  <a:pt x="0" y="6705600"/>
                </a:lnTo>
                <a:lnTo>
                  <a:pt x="0" y="6692900"/>
                </a:lnTo>
                <a:lnTo>
                  <a:pt x="0" y="6680200"/>
                </a:lnTo>
                <a:lnTo>
                  <a:pt x="0" y="6667500"/>
                </a:lnTo>
                <a:lnTo>
                  <a:pt x="0" y="6654800"/>
                </a:lnTo>
                <a:lnTo>
                  <a:pt x="0" y="6642100"/>
                </a:lnTo>
                <a:lnTo>
                  <a:pt x="0" y="6629400"/>
                </a:lnTo>
                <a:lnTo>
                  <a:pt x="0" y="6616700"/>
                </a:lnTo>
                <a:lnTo>
                  <a:pt x="0" y="6604000"/>
                </a:lnTo>
                <a:lnTo>
                  <a:pt x="0" y="6591300"/>
                </a:lnTo>
                <a:lnTo>
                  <a:pt x="0" y="6578600"/>
                </a:lnTo>
                <a:lnTo>
                  <a:pt x="0" y="6565900"/>
                </a:lnTo>
                <a:lnTo>
                  <a:pt x="0" y="6553200"/>
                </a:lnTo>
                <a:lnTo>
                  <a:pt x="0" y="6540500"/>
                </a:lnTo>
                <a:lnTo>
                  <a:pt x="0" y="6527800"/>
                </a:lnTo>
                <a:lnTo>
                  <a:pt x="0" y="6515100"/>
                </a:lnTo>
                <a:lnTo>
                  <a:pt x="0" y="6502400"/>
                </a:lnTo>
                <a:lnTo>
                  <a:pt x="0" y="6489700"/>
                </a:lnTo>
                <a:lnTo>
                  <a:pt x="0" y="6477000"/>
                </a:lnTo>
                <a:lnTo>
                  <a:pt x="0" y="6464300"/>
                </a:lnTo>
                <a:lnTo>
                  <a:pt x="0" y="6451600"/>
                </a:lnTo>
                <a:lnTo>
                  <a:pt x="0" y="6438900"/>
                </a:lnTo>
                <a:lnTo>
                  <a:pt x="0" y="6426200"/>
                </a:lnTo>
                <a:lnTo>
                  <a:pt x="0" y="6413500"/>
                </a:lnTo>
                <a:lnTo>
                  <a:pt x="0" y="6400800"/>
                </a:lnTo>
                <a:lnTo>
                  <a:pt x="0" y="6388100"/>
                </a:lnTo>
                <a:lnTo>
                  <a:pt x="0" y="6375400"/>
                </a:lnTo>
                <a:lnTo>
                  <a:pt x="0" y="6362700"/>
                </a:lnTo>
                <a:lnTo>
                  <a:pt x="0" y="6350000"/>
                </a:lnTo>
                <a:lnTo>
                  <a:pt x="0" y="6337300"/>
                </a:lnTo>
                <a:lnTo>
                  <a:pt x="0" y="6324600"/>
                </a:lnTo>
                <a:lnTo>
                  <a:pt x="0" y="6311900"/>
                </a:lnTo>
                <a:lnTo>
                  <a:pt x="0" y="6299200"/>
                </a:lnTo>
                <a:lnTo>
                  <a:pt x="0" y="6286500"/>
                </a:lnTo>
                <a:lnTo>
                  <a:pt x="0" y="6273800"/>
                </a:lnTo>
                <a:lnTo>
                  <a:pt x="0" y="6261100"/>
                </a:lnTo>
                <a:lnTo>
                  <a:pt x="0" y="6248400"/>
                </a:lnTo>
                <a:lnTo>
                  <a:pt x="0" y="6235700"/>
                </a:lnTo>
                <a:lnTo>
                  <a:pt x="0" y="6223000"/>
                </a:lnTo>
                <a:lnTo>
                  <a:pt x="0" y="6210300"/>
                </a:lnTo>
                <a:lnTo>
                  <a:pt x="0" y="6197600"/>
                </a:lnTo>
                <a:lnTo>
                  <a:pt x="0" y="6184900"/>
                </a:lnTo>
                <a:lnTo>
                  <a:pt x="0" y="6172200"/>
                </a:lnTo>
                <a:lnTo>
                  <a:pt x="0" y="6159500"/>
                </a:lnTo>
                <a:lnTo>
                  <a:pt x="0" y="6146800"/>
                </a:lnTo>
                <a:lnTo>
                  <a:pt x="0" y="6134100"/>
                </a:lnTo>
                <a:lnTo>
                  <a:pt x="0" y="6121400"/>
                </a:lnTo>
                <a:lnTo>
                  <a:pt x="0" y="6108700"/>
                </a:lnTo>
                <a:lnTo>
                  <a:pt x="0" y="6096000"/>
                </a:lnTo>
                <a:lnTo>
                  <a:pt x="0" y="6083300"/>
                </a:lnTo>
                <a:lnTo>
                  <a:pt x="0" y="6070600"/>
                </a:lnTo>
                <a:lnTo>
                  <a:pt x="0" y="6057900"/>
                </a:lnTo>
                <a:lnTo>
                  <a:pt x="0" y="6045200"/>
                </a:lnTo>
                <a:lnTo>
                  <a:pt x="0" y="6032500"/>
                </a:lnTo>
                <a:lnTo>
                  <a:pt x="0" y="6019800"/>
                </a:lnTo>
                <a:lnTo>
                  <a:pt x="0" y="6007100"/>
                </a:lnTo>
                <a:lnTo>
                  <a:pt x="0" y="5994400"/>
                </a:lnTo>
                <a:lnTo>
                  <a:pt x="0" y="5981700"/>
                </a:lnTo>
                <a:lnTo>
                  <a:pt x="0" y="5969000"/>
                </a:lnTo>
                <a:lnTo>
                  <a:pt x="0" y="5956300"/>
                </a:lnTo>
                <a:lnTo>
                  <a:pt x="0" y="5943600"/>
                </a:lnTo>
                <a:lnTo>
                  <a:pt x="0" y="5930900"/>
                </a:lnTo>
                <a:lnTo>
                  <a:pt x="0" y="5918200"/>
                </a:lnTo>
                <a:lnTo>
                  <a:pt x="0" y="5905500"/>
                </a:lnTo>
                <a:lnTo>
                  <a:pt x="0" y="5892800"/>
                </a:lnTo>
                <a:lnTo>
                  <a:pt x="0" y="5880100"/>
                </a:lnTo>
                <a:lnTo>
                  <a:pt x="0" y="5867400"/>
                </a:lnTo>
                <a:lnTo>
                  <a:pt x="0" y="5854700"/>
                </a:lnTo>
                <a:lnTo>
                  <a:pt x="0" y="5842000"/>
                </a:lnTo>
                <a:lnTo>
                  <a:pt x="0" y="5829300"/>
                </a:lnTo>
                <a:lnTo>
                  <a:pt x="0" y="5816600"/>
                </a:lnTo>
                <a:lnTo>
                  <a:pt x="0" y="5803900"/>
                </a:lnTo>
                <a:lnTo>
                  <a:pt x="0" y="5791200"/>
                </a:lnTo>
                <a:lnTo>
                  <a:pt x="0" y="5778500"/>
                </a:lnTo>
                <a:lnTo>
                  <a:pt x="0" y="5765800"/>
                </a:lnTo>
                <a:lnTo>
                  <a:pt x="0" y="5753100"/>
                </a:lnTo>
                <a:lnTo>
                  <a:pt x="0" y="5740400"/>
                </a:lnTo>
                <a:lnTo>
                  <a:pt x="0" y="5727700"/>
                </a:lnTo>
                <a:lnTo>
                  <a:pt x="0" y="5715000"/>
                </a:lnTo>
                <a:lnTo>
                  <a:pt x="0" y="5702300"/>
                </a:lnTo>
                <a:lnTo>
                  <a:pt x="0" y="5689600"/>
                </a:lnTo>
                <a:lnTo>
                  <a:pt x="0" y="5676900"/>
                </a:lnTo>
                <a:lnTo>
                  <a:pt x="0" y="5664200"/>
                </a:lnTo>
                <a:lnTo>
                  <a:pt x="0" y="5651500"/>
                </a:lnTo>
                <a:lnTo>
                  <a:pt x="0" y="5638800"/>
                </a:lnTo>
                <a:lnTo>
                  <a:pt x="0" y="5626100"/>
                </a:lnTo>
                <a:lnTo>
                  <a:pt x="0" y="5613400"/>
                </a:lnTo>
                <a:lnTo>
                  <a:pt x="0" y="5600700"/>
                </a:lnTo>
                <a:lnTo>
                  <a:pt x="0" y="5588000"/>
                </a:lnTo>
                <a:lnTo>
                  <a:pt x="0" y="5575300"/>
                </a:lnTo>
                <a:lnTo>
                  <a:pt x="0" y="5562600"/>
                </a:lnTo>
                <a:lnTo>
                  <a:pt x="0" y="5549900"/>
                </a:lnTo>
                <a:lnTo>
                  <a:pt x="0" y="5537200"/>
                </a:lnTo>
                <a:lnTo>
                  <a:pt x="0" y="5524500"/>
                </a:lnTo>
                <a:lnTo>
                  <a:pt x="0" y="5511800"/>
                </a:lnTo>
                <a:lnTo>
                  <a:pt x="0" y="5499100"/>
                </a:lnTo>
                <a:lnTo>
                  <a:pt x="0" y="5486400"/>
                </a:lnTo>
                <a:lnTo>
                  <a:pt x="0" y="5473700"/>
                </a:lnTo>
                <a:lnTo>
                  <a:pt x="0" y="5461000"/>
                </a:lnTo>
                <a:lnTo>
                  <a:pt x="0" y="5448300"/>
                </a:lnTo>
                <a:lnTo>
                  <a:pt x="0" y="5435600"/>
                </a:lnTo>
                <a:lnTo>
                  <a:pt x="0" y="5422900"/>
                </a:lnTo>
                <a:lnTo>
                  <a:pt x="0" y="5410200"/>
                </a:lnTo>
                <a:lnTo>
                  <a:pt x="0" y="5397500"/>
                </a:lnTo>
                <a:lnTo>
                  <a:pt x="0" y="5384800"/>
                </a:lnTo>
                <a:lnTo>
                  <a:pt x="0" y="5372100"/>
                </a:lnTo>
                <a:lnTo>
                  <a:pt x="0" y="5359400"/>
                </a:lnTo>
                <a:lnTo>
                  <a:pt x="0" y="5346700"/>
                </a:lnTo>
                <a:lnTo>
                  <a:pt x="0" y="5334000"/>
                </a:lnTo>
                <a:lnTo>
                  <a:pt x="0" y="5321300"/>
                </a:lnTo>
                <a:lnTo>
                  <a:pt x="0" y="5308600"/>
                </a:lnTo>
                <a:lnTo>
                  <a:pt x="0" y="5295900"/>
                </a:lnTo>
                <a:lnTo>
                  <a:pt x="0" y="5283200"/>
                </a:lnTo>
                <a:lnTo>
                  <a:pt x="0" y="5270500"/>
                </a:lnTo>
                <a:lnTo>
                  <a:pt x="0" y="5257800"/>
                </a:lnTo>
                <a:lnTo>
                  <a:pt x="0" y="5245100"/>
                </a:lnTo>
                <a:lnTo>
                  <a:pt x="0" y="5232400"/>
                </a:lnTo>
                <a:lnTo>
                  <a:pt x="0" y="5219700"/>
                </a:lnTo>
                <a:lnTo>
                  <a:pt x="0" y="5207000"/>
                </a:lnTo>
                <a:lnTo>
                  <a:pt x="0" y="5194300"/>
                </a:lnTo>
                <a:lnTo>
                  <a:pt x="0" y="5181600"/>
                </a:lnTo>
                <a:lnTo>
                  <a:pt x="0" y="5168900"/>
                </a:lnTo>
                <a:lnTo>
                  <a:pt x="0" y="5156200"/>
                </a:lnTo>
                <a:lnTo>
                  <a:pt x="0" y="5143500"/>
                </a:lnTo>
                <a:lnTo>
                  <a:pt x="0" y="5130800"/>
                </a:lnTo>
                <a:lnTo>
                  <a:pt x="0" y="5118100"/>
                </a:lnTo>
                <a:lnTo>
                  <a:pt x="0" y="5105400"/>
                </a:lnTo>
                <a:lnTo>
                  <a:pt x="0" y="5092700"/>
                </a:lnTo>
                <a:lnTo>
                  <a:pt x="0" y="5080000"/>
                </a:lnTo>
                <a:lnTo>
                  <a:pt x="0" y="5067300"/>
                </a:lnTo>
                <a:lnTo>
                  <a:pt x="0" y="5054600"/>
                </a:lnTo>
                <a:lnTo>
                  <a:pt x="0" y="5041900"/>
                </a:lnTo>
                <a:lnTo>
                  <a:pt x="0" y="5029200"/>
                </a:lnTo>
                <a:lnTo>
                  <a:pt x="0" y="5016500"/>
                </a:lnTo>
                <a:lnTo>
                  <a:pt x="0" y="5003800"/>
                </a:lnTo>
                <a:lnTo>
                  <a:pt x="0" y="4991100"/>
                </a:lnTo>
                <a:lnTo>
                  <a:pt x="0" y="4978400"/>
                </a:lnTo>
                <a:lnTo>
                  <a:pt x="0" y="4965700"/>
                </a:lnTo>
                <a:lnTo>
                  <a:pt x="0" y="4953000"/>
                </a:lnTo>
                <a:lnTo>
                  <a:pt x="0" y="4940300"/>
                </a:lnTo>
                <a:lnTo>
                  <a:pt x="0" y="4927600"/>
                </a:lnTo>
                <a:lnTo>
                  <a:pt x="0" y="4914900"/>
                </a:lnTo>
                <a:lnTo>
                  <a:pt x="0" y="4902200"/>
                </a:lnTo>
                <a:lnTo>
                  <a:pt x="0" y="4889500"/>
                </a:lnTo>
                <a:lnTo>
                  <a:pt x="0" y="4876800"/>
                </a:lnTo>
                <a:lnTo>
                  <a:pt x="0" y="4864100"/>
                </a:lnTo>
                <a:lnTo>
                  <a:pt x="0" y="4851400"/>
                </a:lnTo>
                <a:lnTo>
                  <a:pt x="0" y="4838700"/>
                </a:lnTo>
                <a:lnTo>
                  <a:pt x="0" y="4826000"/>
                </a:lnTo>
                <a:lnTo>
                  <a:pt x="0" y="4813300"/>
                </a:lnTo>
                <a:lnTo>
                  <a:pt x="0" y="4800600"/>
                </a:lnTo>
                <a:lnTo>
                  <a:pt x="0" y="4787900"/>
                </a:lnTo>
                <a:lnTo>
                  <a:pt x="0" y="4775200"/>
                </a:lnTo>
                <a:lnTo>
                  <a:pt x="0" y="4762500"/>
                </a:lnTo>
                <a:lnTo>
                  <a:pt x="0" y="4749800"/>
                </a:lnTo>
                <a:lnTo>
                  <a:pt x="0" y="4737100"/>
                </a:lnTo>
                <a:lnTo>
                  <a:pt x="0" y="4724400"/>
                </a:lnTo>
                <a:lnTo>
                  <a:pt x="0" y="4711700"/>
                </a:lnTo>
                <a:lnTo>
                  <a:pt x="0" y="4699000"/>
                </a:lnTo>
                <a:lnTo>
                  <a:pt x="0" y="4686300"/>
                </a:lnTo>
                <a:lnTo>
                  <a:pt x="0" y="4673600"/>
                </a:lnTo>
                <a:lnTo>
                  <a:pt x="0" y="4660900"/>
                </a:lnTo>
                <a:lnTo>
                  <a:pt x="0" y="4648200"/>
                </a:lnTo>
                <a:lnTo>
                  <a:pt x="0" y="4635500"/>
                </a:lnTo>
                <a:lnTo>
                  <a:pt x="0" y="4622800"/>
                </a:lnTo>
                <a:lnTo>
                  <a:pt x="0" y="4610100"/>
                </a:lnTo>
                <a:lnTo>
                  <a:pt x="0" y="4597400"/>
                </a:lnTo>
                <a:lnTo>
                  <a:pt x="0" y="4584700"/>
                </a:lnTo>
                <a:lnTo>
                  <a:pt x="0" y="4572000"/>
                </a:lnTo>
              </a:path>
            </a:pathLst>
          </a:custGeom>
          <a:solidFill>
            <a:srgbClr val="252525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-21776" y="1336796"/>
            <a:ext cx="4981126" cy="536213"/>
            <a:chOff x="264680" y="1210068"/>
            <a:chExt cx="4031104" cy="536213"/>
          </a:xfrm>
        </p:grpSpPr>
        <p:sp>
          <p:nvSpPr>
            <p:cNvPr id="23" name="文本框 22"/>
            <p:cNvSpPr txBox="1"/>
            <p:nvPr/>
          </p:nvSpPr>
          <p:spPr>
            <a:xfrm>
              <a:off x="264680" y="1210068"/>
              <a:ext cx="40311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  </a:t>
              </a:r>
              <a:r>
                <a:rPr lang="zh-CN" altLang="en-US" sz="28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我们选用的</a:t>
              </a:r>
              <a:r>
                <a:rPr lang="en-US" altLang="zh-CN" sz="28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BERT</a:t>
              </a:r>
              <a:r>
                <a:rPr lang="zh-CN" altLang="en-US" sz="28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预训练模型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493354" y="1746281"/>
              <a:ext cx="362051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 rot="10800000">
            <a:off x="29526" y="5892552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907641" y="794202"/>
            <a:ext cx="5866541" cy="3455770"/>
            <a:chOff x="9583713" y="1540014"/>
            <a:chExt cx="3053025" cy="2698749"/>
          </a:xfrm>
        </p:grpSpPr>
        <p:grpSp>
          <p:nvGrpSpPr>
            <p:cNvPr id="57" name="组合 56"/>
            <p:cNvGrpSpPr/>
            <p:nvPr/>
          </p:nvGrpSpPr>
          <p:grpSpPr>
            <a:xfrm>
              <a:off x="9662337" y="1985077"/>
              <a:ext cx="2974401" cy="2253686"/>
              <a:chOff x="9812237" y="1850167"/>
              <a:chExt cx="2974401" cy="2253686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9851081" y="1850167"/>
                <a:ext cx="2482484" cy="360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BERT-</a:t>
                </a:r>
                <a:r>
                  <a:rPr lang="en-GB" altLang="zh-CN" sz="24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wwm</a:t>
                </a:r>
                <a:r>
                  <a:rPr lang="en-GB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 </a:t>
                </a:r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&amp; BERT-</a:t>
                </a:r>
                <a:r>
                  <a:rPr lang="en-US" altLang="zh-CN" sz="24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wwm</a:t>
                </a:r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-</a:t>
                </a:r>
                <a:r>
                  <a:rPr lang="en-US" altLang="zh-CN" sz="24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ext</a:t>
                </a:r>
                <a:endPara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9812237" y="2680830"/>
                <a:ext cx="2974401" cy="1423023"/>
              </a:xfrm>
              <a:prstGeom prst="roundRect">
                <a:avLst>
                  <a:gd name="adj" fmla="val 6852"/>
                </a:avLst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zh-CN" altLang="en-US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都属于</a:t>
                </a:r>
                <a:r>
                  <a:rPr lang="en-US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BERT-base</a:t>
                </a:r>
                <a:r>
                  <a: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模型：</a:t>
                </a:r>
                <a:r>
                  <a:rPr lang="en-US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12-layer, 768-hidden, 12-heads, 110M parameters</a:t>
                </a:r>
                <a:endParaRPr lang="zh-CN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altLang="zh-CN" sz="18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BERT-</a:t>
                </a:r>
                <a:r>
                  <a:rPr lang="en-US" altLang="zh-CN" sz="1800" b="1" kern="100" dirty="0" err="1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wwm</a:t>
                </a:r>
                <a:r>
                  <a:rPr lang="en-US" altLang="zh-CN" sz="18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Chinese</a:t>
                </a:r>
                <a:r>
                  <a: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基于</a:t>
                </a:r>
                <a:r>
                  <a: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中文维基百科</a:t>
                </a:r>
                <a:r>
                  <a:rPr lang="zh-CN" altLang="en-US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0.4B</a:t>
                </a:r>
                <a:r>
                  <a:rPr lang="zh-CN" altLang="en-US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:endParaRPr lang="zh-CN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altLang="zh-CN" sz="18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BERT-</a:t>
                </a:r>
                <a:r>
                  <a:rPr lang="en-US" altLang="zh-CN" sz="1800" b="1" kern="100" dirty="0" err="1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wwm</a:t>
                </a:r>
                <a:r>
                  <a:rPr lang="en-US" altLang="zh-CN" sz="18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</a:t>
                </a:r>
                <a:r>
                  <a:rPr lang="en-US" altLang="zh-CN" sz="1800" b="1" kern="100" dirty="0" err="1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ext</a:t>
                </a:r>
                <a:r>
                  <a:rPr lang="en-US" altLang="zh-CN" sz="18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Chinese</a:t>
                </a:r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：基于</a:t>
                </a:r>
                <a:r>
                  <a:rPr lang="en-US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EXT</a:t>
                </a:r>
                <a:r>
                  <a: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数据（中文维基百科，其他百科、新闻、问答等数据，总词数达</a:t>
                </a:r>
                <a:r>
                  <a:rPr lang="en-US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5.4B</a:t>
                </a:r>
                <a:r>
                  <a: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9583713" y="1540014"/>
              <a:ext cx="2383035" cy="1089984"/>
              <a:chOff x="9748603" y="1540014"/>
              <a:chExt cx="2383035" cy="1089984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9748603" y="2337160"/>
                <a:ext cx="197831" cy="292838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1822628" y="1540014"/>
                <a:ext cx="309010" cy="423992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15" name="图片 14"/>
          <p:cNvPicPr/>
          <p:nvPr/>
        </p:nvPicPr>
        <p:blipFill>
          <a:blip r:embed="rId2"/>
          <a:stretch>
            <a:fillRect/>
          </a:stretch>
        </p:blipFill>
        <p:spPr>
          <a:xfrm>
            <a:off x="98816" y="2427780"/>
            <a:ext cx="5173540" cy="36236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142" y="4249972"/>
            <a:ext cx="4978656" cy="196225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363"/>
          <a:stretch>
            <a:fillRect/>
          </a:stretch>
        </p:blipFill>
        <p:spPr>
          <a:xfrm>
            <a:off x="0" y="-1"/>
            <a:ext cx="12192000" cy="3465513"/>
          </a:xfrm>
          <a:prstGeom prst="rect">
            <a:avLst/>
          </a:prstGeom>
        </p:spPr>
      </p:pic>
      <p:sp>
        <p:nvSpPr>
          <p:cNvPr id="71" name="矩形 70"/>
          <p:cNvSpPr/>
          <p:nvPr/>
        </p:nvSpPr>
        <p:spPr>
          <a:xfrm>
            <a:off x="0" y="-94582"/>
            <a:ext cx="12192000" cy="3465512"/>
          </a:xfrm>
          <a:prstGeom prst="rect">
            <a:avLst/>
          </a:prstGeom>
          <a:solidFill>
            <a:srgbClr val="252525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480398" y="3551438"/>
            <a:ext cx="3164222" cy="2702679"/>
            <a:chOff x="480398" y="3566428"/>
            <a:chExt cx="3164222" cy="2702679"/>
          </a:xfrm>
        </p:grpSpPr>
        <p:sp>
          <p:nvSpPr>
            <p:cNvPr id="28" name="文本框 27"/>
            <p:cNvSpPr txBox="1"/>
            <p:nvPr/>
          </p:nvSpPr>
          <p:spPr>
            <a:xfrm>
              <a:off x="1306276" y="3566428"/>
              <a:ext cx="134882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9600" dirty="0">
                  <a:solidFill>
                    <a:schemeClr val="bg2">
                      <a:lumMod val="25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rPr>
                <a:t>01</a:t>
              </a:r>
              <a:endParaRPr lang="zh-CN" altLang="en-US" sz="9600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480398" y="4854257"/>
              <a:ext cx="3164222" cy="1414850"/>
              <a:chOff x="480398" y="4854257"/>
              <a:chExt cx="3164222" cy="141485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976910" y="4854257"/>
                <a:ext cx="1847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zh-CN" altLang="en-US" sz="2000" b="1" dirty="0">
                  <a:solidFill>
                    <a:srgbClr val="25252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480398" y="5054312"/>
                <a:ext cx="3164222" cy="1214795"/>
              </a:xfrm>
              <a:prstGeom prst="roundRect">
                <a:avLst>
                  <a:gd name="adj" fmla="val 6852"/>
                </a:avLst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编写代码，</a:t>
                </a:r>
                <a:r>
                  <a:rPr lang="zh-CN" altLang="en-US" sz="1400" b="1" kern="100" dirty="0">
                    <a:solidFill>
                      <a:srgbClr val="00206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对基于</a:t>
                </a:r>
                <a:r>
                  <a:rPr lang="en-US" altLang="zh-CN" sz="1400" b="1" kern="100" dirty="0">
                    <a:solidFill>
                      <a:srgbClr val="00206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Google</a:t>
                </a:r>
                <a:r>
                  <a:rPr lang="zh-CN" altLang="en-US" sz="1400" b="1" kern="100" dirty="0">
                    <a:solidFill>
                      <a:srgbClr val="00206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开源的</a:t>
                </a:r>
                <a:r>
                  <a:rPr lang="en-US" altLang="zh-CN" sz="1400" b="1" kern="100" dirty="0">
                    <a:solidFill>
                      <a:srgbClr val="00206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BERT</a:t>
                </a:r>
                <a:r>
                  <a:rPr lang="zh-CN" altLang="en-US" sz="1400" b="1" kern="100" dirty="0">
                    <a:solidFill>
                      <a:srgbClr val="00206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代码进行了进一步的简化</a:t>
                </a:r>
                <a:r>
                  <a:rPr lang="zh-CN" altLang="en-US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，便于生成词向量</a:t>
                </a:r>
                <a:r>
                  <a:rPr lang="en-US" altLang="zh-CN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/</a:t>
                </a:r>
                <a:r>
                  <a:rPr lang="zh-CN" altLang="en-US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句向量</a:t>
                </a:r>
                <a:endParaRPr lang="en-US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400" kern="1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参考：</a:t>
                </a:r>
                <a:r>
                  <a:rPr lang="en-GB" altLang="zh-CN" sz="1400" kern="100" dirty="0" err="1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bert</a:t>
                </a:r>
                <a:r>
                  <a:rPr lang="en-GB" altLang="zh-CN" sz="1400" kern="1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-as-service </a:t>
                </a:r>
                <a:r>
                  <a:rPr lang="en-US" altLang="zh-CN" sz="1400" kern="1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——</a:t>
                </a:r>
                <a:r>
                  <a:rPr lang="zh-CN" altLang="en-US" sz="1400" kern="1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腾讯 </a:t>
                </a:r>
                <a:r>
                  <a:rPr lang="en-GB" altLang="zh-CN" sz="1400" kern="1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AI Lab </a:t>
                </a:r>
                <a:r>
                  <a:rPr lang="zh-CN" altLang="en-US" sz="1400" kern="1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开源的</a:t>
                </a:r>
                <a:r>
                  <a:rPr lang="en-GB" altLang="zh-CN" sz="1400" kern="1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BERT </a:t>
                </a:r>
                <a:r>
                  <a:rPr lang="zh-CN" altLang="en-US" sz="1400" kern="1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服务</a:t>
                </a:r>
                <a:endParaRPr lang="zh-CN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590998" y="3551438"/>
            <a:ext cx="3164222" cy="2857489"/>
            <a:chOff x="4557535" y="3566428"/>
            <a:chExt cx="3164222" cy="2857489"/>
          </a:xfrm>
        </p:grpSpPr>
        <p:sp>
          <p:nvSpPr>
            <p:cNvPr id="79" name="文本框 78"/>
            <p:cNvSpPr txBox="1"/>
            <p:nvPr/>
          </p:nvSpPr>
          <p:spPr>
            <a:xfrm>
              <a:off x="5397320" y="3566428"/>
              <a:ext cx="134882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9600" dirty="0">
                  <a:solidFill>
                    <a:schemeClr val="bg2">
                      <a:lumMod val="25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rPr>
                <a:t>02</a:t>
              </a:r>
              <a:endParaRPr lang="zh-CN" altLang="en-US" sz="9600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557535" y="4854257"/>
              <a:ext cx="3164222" cy="1569660"/>
              <a:chOff x="4557535" y="4854257"/>
              <a:chExt cx="3164222" cy="1569660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5991251" y="4854257"/>
                <a:ext cx="1847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zh-CN" altLang="en-US" sz="2000" b="1" dirty="0">
                  <a:solidFill>
                    <a:srgbClr val="25252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4557535" y="4985344"/>
                <a:ext cx="3164222" cy="1438573"/>
              </a:xfrm>
              <a:prstGeom prst="roundRect">
                <a:avLst>
                  <a:gd name="adj" fmla="val 6852"/>
                </a:avLst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每一层</a:t>
                </a:r>
                <a:r>
                  <a:rPr lang="en-US" altLang="zh-CN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transformer</a:t>
                </a:r>
                <a:r>
                  <a:rPr lang="zh-CN" altLang="en-US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的输出值，理论上来说都可以作为句向量，但根据</a:t>
                </a:r>
                <a:r>
                  <a:rPr lang="zh-CN" altLang="en-US" sz="1400" kern="1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前人的</a:t>
                </a:r>
                <a:r>
                  <a:rPr lang="zh-CN" altLang="en-US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实验数据，</a:t>
                </a:r>
                <a:r>
                  <a:rPr lang="zh-CN" altLang="en-US" sz="1400" b="1" kern="100" dirty="0">
                    <a:solidFill>
                      <a:srgbClr val="00206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最佳结果是取倒数第二层</a:t>
                </a:r>
                <a:r>
                  <a:rPr lang="zh-CN" altLang="en-US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，最后一层的值太接近于目标，而前面几层语义还未被充分学习。</a:t>
                </a:r>
                <a:endParaRPr lang="zh-CN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8730830" y="3551438"/>
            <a:ext cx="3318906" cy="2857489"/>
            <a:chOff x="8730830" y="3566428"/>
            <a:chExt cx="3318906" cy="2857489"/>
          </a:xfrm>
        </p:grpSpPr>
        <p:sp>
          <p:nvSpPr>
            <p:cNvPr id="82" name="矩形 81"/>
            <p:cNvSpPr/>
            <p:nvPr/>
          </p:nvSpPr>
          <p:spPr>
            <a:xfrm>
              <a:off x="10264050" y="4861273"/>
              <a:ext cx="1847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zh-CN" altLang="en-US" sz="2000" b="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9555290" y="3566428"/>
              <a:ext cx="134882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9600" dirty="0">
                  <a:solidFill>
                    <a:schemeClr val="bg2">
                      <a:lumMod val="25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rPr>
                <a:t>03</a:t>
              </a:r>
              <a:endParaRPr lang="zh-CN" altLang="en-US" sz="9600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8730830" y="4985344"/>
              <a:ext cx="3318906" cy="1438573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编写程序，将需要生成词向量的数据集的词语汇总为</a:t>
              </a:r>
              <a:r>
                <a:rPr lang="en-US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List</a:t>
              </a:r>
              <a:r>
                <a:rPr lang="zh-CN" altLang="en-US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，调用</a:t>
              </a:r>
              <a:r>
                <a:rPr lang="en-GB" altLang="zh-CN" sz="14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BERT-</a:t>
              </a:r>
              <a:r>
                <a:rPr lang="en-GB" altLang="zh-CN" sz="1400" b="1" kern="100" dirty="0" err="1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wwm</a:t>
              </a:r>
              <a:r>
                <a:rPr lang="en-GB" altLang="zh-CN" sz="14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14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或 </a:t>
              </a:r>
              <a:r>
                <a:rPr lang="en-GB" altLang="zh-CN" sz="14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BERT-</a:t>
              </a:r>
              <a:r>
                <a:rPr lang="en-GB" altLang="zh-CN" sz="1400" b="1" kern="100" dirty="0" err="1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wwm</a:t>
              </a:r>
              <a:r>
                <a:rPr lang="en-GB" altLang="zh-CN" sz="14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-</a:t>
              </a:r>
              <a:r>
                <a:rPr lang="en-GB" altLang="zh-CN" sz="1400" b="1" kern="100" dirty="0" err="1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ext</a:t>
              </a:r>
              <a:r>
                <a:rPr lang="zh-CN" altLang="en-US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为其生成词向量，并将其用于之后的</a:t>
              </a:r>
              <a:r>
                <a:rPr lang="en-US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ECPE</a:t>
              </a:r>
              <a:r>
                <a:rPr lang="zh-CN" altLang="en-US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任务</a:t>
              </a:r>
              <a:endParaRPr lang="en-GB" altLang="zh-CN" sz="1400" kern="100" dirty="0">
                <a:solidFill>
                  <a:schemeClr val="bg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zh-CN" sz="1400" kern="100" dirty="0">
                <a:solidFill>
                  <a:schemeClr val="bg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5557522" y="1226742"/>
            <a:ext cx="5540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基于预训练</a:t>
            </a:r>
            <a:r>
              <a:rPr lang="en-US" altLang="zh-CN" sz="400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BERT</a:t>
            </a:r>
            <a:r>
              <a:rPr lang="zh-CN" altLang="en-US" sz="400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模型的词向量生成相关工作</a:t>
            </a:r>
          </a:p>
        </p:txBody>
      </p:sp>
      <p:cxnSp>
        <p:nvCxnSpPr>
          <p:cNvPr id="99" name="直接连接符 98"/>
          <p:cNvCxnSpPr/>
          <p:nvPr/>
        </p:nvCxnSpPr>
        <p:spPr>
          <a:xfrm>
            <a:off x="11280627" y="1326828"/>
            <a:ext cx="0" cy="11562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 rot="10800000">
            <a:off x="3630713" y="4646228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文本框 18"/>
          <p:cNvSpPr txBox="1"/>
          <p:nvPr/>
        </p:nvSpPr>
        <p:spPr>
          <a:xfrm rot="10800000">
            <a:off x="7755220" y="4646228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45777" y="2278880"/>
            <a:ext cx="353633" cy="353633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68960" y="2205805"/>
            <a:ext cx="554636" cy="55463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489480" y="2968048"/>
            <a:ext cx="277318" cy="277318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980689" y="2020173"/>
            <a:ext cx="277318" cy="277318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153465" y="2632513"/>
            <a:ext cx="184060" cy="184060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椭圆 72"/>
          <p:cNvSpPr/>
          <p:nvPr/>
        </p:nvSpPr>
        <p:spPr>
          <a:xfrm>
            <a:off x="7109583" y="437896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2329809"/>
            <a:ext cx="12192000" cy="2286000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289585" y="2705725"/>
            <a:ext cx="6994632" cy="1445260"/>
            <a:chOff x="2271358" y="2705725"/>
            <a:chExt cx="6994632" cy="1445260"/>
          </a:xfrm>
        </p:grpSpPr>
        <p:sp>
          <p:nvSpPr>
            <p:cNvPr id="47" name="文本框 46"/>
            <p:cNvSpPr txBox="1"/>
            <p:nvPr/>
          </p:nvSpPr>
          <p:spPr>
            <a:xfrm rot="10800000">
              <a:off x="2271358" y="3003772"/>
              <a:ext cx="82445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«</a:t>
              </a:r>
              <a:endParaRPr lang="zh-CN" alt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552412" y="2705725"/>
              <a:ext cx="5713578" cy="1445260"/>
              <a:chOff x="3844450" y="2724636"/>
              <a:chExt cx="5713578" cy="1445260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3844450" y="2724636"/>
                <a:ext cx="1290644" cy="1445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9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haroni" panose="02010803020104030203" pitchFamily="2" charset="-79"/>
                    <a:ea typeface="LiHei Pro" panose="02010601030101010101" pitchFamily="2" charset="-122"/>
                    <a:cs typeface="Aharoni" panose="02010803020104030203" pitchFamily="2" charset="-79"/>
                  </a:defRPr>
                </a:lvl1pPr>
              </a:lstStyle>
              <a:p>
                <a:r>
                  <a:rPr lang="en-US" altLang="zh-CN" sz="8800" dirty="0">
                    <a:solidFill>
                      <a:schemeClr val="accent1"/>
                    </a:solidFill>
                  </a:rPr>
                  <a:t>05</a:t>
                </a:r>
                <a:endParaRPr lang="zh-CN" altLang="en-US" sz="88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5218378" y="3202543"/>
                <a:ext cx="433965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模型训练与参数设置</a:t>
                </a:r>
              </a:p>
            </p:txBody>
          </p:sp>
        </p:grpSp>
      </p:grpSp>
      <p:sp>
        <p:nvSpPr>
          <p:cNvPr id="72" name="椭圆 71"/>
          <p:cNvSpPr/>
          <p:nvPr/>
        </p:nvSpPr>
        <p:spPr>
          <a:xfrm>
            <a:off x="9146418" y="271847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88900" y="1849148"/>
            <a:ext cx="12065000" cy="3484852"/>
          </a:xfrm>
          <a:custGeom>
            <a:avLst/>
            <a:gdLst>
              <a:gd name="connsiteX0" fmla="*/ 0 w 12065000"/>
              <a:gd name="connsiteY0" fmla="*/ 3345152 h 3484852"/>
              <a:gd name="connsiteX1" fmla="*/ 1168400 w 12065000"/>
              <a:gd name="connsiteY1" fmla="*/ 1656052 h 3484852"/>
              <a:gd name="connsiteX2" fmla="*/ 4089400 w 12065000"/>
              <a:gd name="connsiteY2" fmla="*/ 5052 h 3484852"/>
              <a:gd name="connsiteX3" fmla="*/ 8877300 w 12065000"/>
              <a:gd name="connsiteY3" fmla="*/ 1224252 h 3484852"/>
              <a:gd name="connsiteX4" fmla="*/ 12065000 w 12065000"/>
              <a:gd name="connsiteY4" fmla="*/ 3484852 h 348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5000" h="3484852">
                <a:moveTo>
                  <a:pt x="0" y="3345152"/>
                </a:moveTo>
                <a:cubicBezTo>
                  <a:pt x="243416" y="2778943"/>
                  <a:pt x="486833" y="2212735"/>
                  <a:pt x="1168400" y="1656052"/>
                </a:cubicBezTo>
                <a:cubicBezTo>
                  <a:pt x="1849967" y="1099369"/>
                  <a:pt x="2804583" y="77019"/>
                  <a:pt x="4089400" y="5052"/>
                </a:cubicBezTo>
                <a:cubicBezTo>
                  <a:pt x="5374217" y="-66915"/>
                  <a:pt x="7548033" y="644285"/>
                  <a:pt x="8877300" y="1224252"/>
                </a:cubicBezTo>
                <a:cubicBezTo>
                  <a:pt x="10206567" y="1804219"/>
                  <a:pt x="11135783" y="2644535"/>
                  <a:pt x="12065000" y="3484852"/>
                </a:cubicBezTo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0800" y="1710224"/>
            <a:ext cx="12141200" cy="3255477"/>
          </a:xfrm>
          <a:custGeom>
            <a:avLst/>
            <a:gdLst>
              <a:gd name="connsiteX0" fmla="*/ 0 w 12141200"/>
              <a:gd name="connsiteY0" fmla="*/ 563076 h 3255477"/>
              <a:gd name="connsiteX1" fmla="*/ 2032000 w 12141200"/>
              <a:gd name="connsiteY1" fmla="*/ 3255476 h 3255477"/>
              <a:gd name="connsiteX2" fmla="*/ 3822700 w 12141200"/>
              <a:gd name="connsiteY2" fmla="*/ 575776 h 3255477"/>
              <a:gd name="connsiteX3" fmla="*/ 5956300 w 12141200"/>
              <a:gd name="connsiteY3" fmla="*/ 207476 h 3255477"/>
              <a:gd name="connsiteX4" fmla="*/ 12141200 w 12141200"/>
              <a:gd name="connsiteY4" fmla="*/ 3141176 h 325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1200" h="3255477">
                <a:moveTo>
                  <a:pt x="0" y="563076"/>
                </a:moveTo>
                <a:cubicBezTo>
                  <a:pt x="697441" y="1908217"/>
                  <a:pt x="1394883" y="3253359"/>
                  <a:pt x="2032000" y="3255476"/>
                </a:cubicBezTo>
                <a:cubicBezTo>
                  <a:pt x="2669117" y="3257593"/>
                  <a:pt x="3168650" y="1083776"/>
                  <a:pt x="3822700" y="575776"/>
                </a:cubicBezTo>
                <a:cubicBezTo>
                  <a:pt x="4476750" y="67776"/>
                  <a:pt x="4569883" y="-220091"/>
                  <a:pt x="5956300" y="207476"/>
                </a:cubicBezTo>
                <a:cubicBezTo>
                  <a:pt x="7342717" y="635043"/>
                  <a:pt x="9741958" y="1888109"/>
                  <a:pt x="12141200" y="3141176"/>
                </a:cubicBezTo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>
            <a:spLocks noChangeAspect="1"/>
          </p:cNvSpPr>
          <p:nvPr/>
        </p:nvSpPr>
        <p:spPr>
          <a:xfrm>
            <a:off x="0" y="-1405"/>
            <a:ext cx="5334000" cy="6859192"/>
          </a:xfrm>
          <a:custGeom>
            <a:avLst/>
            <a:gdLst/>
            <a:ahLst/>
            <a:cxnLst/>
            <a:rect l="0" t="0" r="0" b="0"/>
            <a:pathLst>
              <a:path w="5410201" h="9131301">
                <a:moveTo>
                  <a:pt x="0" y="4559300"/>
                </a:moveTo>
                <a:lnTo>
                  <a:pt x="0" y="4546600"/>
                </a:lnTo>
                <a:lnTo>
                  <a:pt x="0" y="4533900"/>
                </a:lnTo>
                <a:lnTo>
                  <a:pt x="0" y="4521200"/>
                </a:lnTo>
                <a:lnTo>
                  <a:pt x="0" y="4508500"/>
                </a:lnTo>
                <a:lnTo>
                  <a:pt x="0" y="4495800"/>
                </a:lnTo>
                <a:lnTo>
                  <a:pt x="0" y="4483100"/>
                </a:lnTo>
                <a:lnTo>
                  <a:pt x="0" y="4470400"/>
                </a:lnTo>
                <a:lnTo>
                  <a:pt x="0" y="4457700"/>
                </a:lnTo>
                <a:lnTo>
                  <a:pt x="0" y="4445000"/>
                </a:lnTo>
                <a:lnTo>
                  <a:pt x="0" y="4432300"/>
                </a:lnTo>
                <a:lnTo>
                  <a:pt x="0" y="4419600"/>
                </a:lnTo>
                <a:lnTo>
                  <a:pt x="0" y="4406900"/>
                </a:lnTo>
                <a:lnTo>
                  <a:pt x="0" y="4394200"/>
                </a:lnTo>
                <a:lnTo>
                  <a:pt x="0" y="4381500"/>
                </a:lnTo>
                <a:lnTo>
                  <a:pt x="0" y="4368800"/>
                </a:lnTo>
                <a:lnTo>
                  <a:pt x="0" y="4356100"/>
                </a:lnTo>
                <a:lnTo>
                  <a:pt x="0" y="4343400"/>
                </a:lnTo>
                <a:lnTo>
                  <a:pt x="0" y="4330700"/>
                </a:lnTo>
                <a:lnTo>
                  <a:pt x="0" y="4318000"/>
                </a:lnTo>
                <a:lnTo>
                  <a:pt x="0" y="4305300"/>
                </a:lnTo>
                <a:lnTo>
                  <a:pt x="0" y="4292600"/>
                </a:lnTo>
                <a:lnTo>
                  <a:pt x="0" y="4279900"/>
                </a:lnTo>
                <a:lnTo>
                  <a:pt x="0" y="4267200"/>
                </a:lnTo>
                <a:lnTo>
                  <a:pt x="0" y="4254500"/>
                </a:lnTo>
                <a:lnTo>
                  <a:pt x="0" y="4241800"/>
                </a:lnTo>
                <a:lnTo>
                  <a:pt x="0" y="4229100"/>
                </a:lnTo>
                <a:lnTo>
                  <a:pt x="0" y="4216400"/>
                </a:lnTo>
                <a:lnTo>
                  <a:pt x="0" y="4203700"/>
                </a:lnTo>
                <a:lnTo>
                  <a:pt x="0" y="4191000"/>
                </a:lnTo>
                <a:lnTo>
                  <a:pt x="0" y="4178300"/>
                </a:lnTo>
                <a:lnTo>
                  <a:pt x="0" y="4165600"/>
                </a:lnTo>
                <a:lnTo>
                  <a:pt x="0" y="4152900"/>
                </a:lnTo>
                <a:lnTo>
                  <a:pt x="0" y="4140200"/>
                </a:lnTo>
                <a:lnTo>
                  <a:pt x="0" y="4127500"/>
                </a:lnTo>
                <a:lnTo>
                  <a:pt x="0" y="4114800"/>
                </a:lnTo>
                <a:lnTo>
                  <a:pt x="0" y="4102100"/>
                </a:lnTo>
                <a:lnTo>
                  <a:pt x="0" y="4089400"/>
                </a:lnTo>
                <a:lnTo>
                  <a:pt x="0" y="4076700"/>
                </a:lnTo>
                <a:lnTo>
                  <a:pt x="0" y="4064000"/>
                </a:lnTo>
                <a:lnTo>
                  <a:pt x="0" y="4051300"/>
                </a:lnTo>
                <a:lnTo>
                  <a:pt x="0" y="4038600"/>
                </a:lnTo>
                <a:lnTo>
                  <a:pt x="0" y="4025900"/>
                </a:lnTo>
                <a:lnTo>
                  <a:pt x="0" y="4013200"/>
                </a:lnTo>
                <a:lnTo>
                  <a:pt x="0" y="4000500"/>
                </a:lnTo>
                <a:lnTo>
                  <a:pt x="0" y="3987800"/>
                </a:lnTo>
                <a:lnTo>
                  <a:pt x="0" y="3975100"/>
                </a:lnTo>
                <a:lnTo>
                  <a:pt x="0" y="3962400"/>
                </a:lnTo>
                <a:lnTo>
                  <a:pt x="0" y="3949700"/>
                </a:lnTo>
                <a:lnTo>
                  <a:pt x="0" y="3937000"/>
                </a:lnTo>
                <a:lnTo>
                  <a:pt x="0" y="3924300"/>
                </a:lnTo>
                <a:lnTo>
                  <a:pt x="0" y="3911600"/>
                </a:lnTo>
                <a:lnTo>
                  <a:pt x="0" y="3898900"/>
                </a:lnTo>
                <a:lnTo>
                  <a:pt x="0" y="3886200"/>
                </a:lnTo>
                <a:lnTo>
                  <a:pt x="0" y="3873500"/>
                </a:lnTo>
                <a:lnTo>
                  <a:pt x="0" y="3860800"/>
                </a:lnTo>
                <a:lnTo>
                  <a:pt x="0" y="3848100"/>
                </a:lnTo>
                <a:lnTo>
                  <a:pt x="0" y="3835400"/>
                </a:lnTo>
                <a:lnTo>
                  <a:pt x="0" y="3822700"/>
                </a:lnTo>
                <a:lnTo>
                  <a:pt x="0" y="3810000"/>
                </a:lnTo>
                <a:lnTo>
                  <a:pt x="0" y="3797300"/>
                </a:lnTo>
                <a:lnTo>
                  <a:pt x="0" y="3784600"/>
                </a:lnTo>
                <a:lnTo>
                  <a:pt x="0" y="3771900"/>
                </a:lnTo>
                <a:lnTo>
                  <a:pt x="0" y="3759200"/>
                </a:lnTo>
                <a:lnTo>
                  <a:pt x="0" y="3746500"/>
                </a:lnTo>
                <a:lnTo>
                  <a:pt x="0" y="3733800"/>
                </a:lnTo>
                <a:lnTo>
                  <a:pt x="0" y="3721100"/>
                </a:lnTo>
                <a:lnTo>
                  <a:pt x="0" y="3708400"/>
                </a:lnTo>
                <a:lnTo>
                  <a:pt x="0" y="3695700"/>
                </a:lnTo>
                <a:lnTo>
                  <a:pt x="0" y="3683000"/>
                </a:lnTo>
                <a:lnTo>
                  <a:pt x="0" y="3670300"/>
                </a:lnTo>
                <a:lnTo>
                  <a:pt x="0" y="3657600"/>
                </a:lnTo>
                <a:lnTo>
                  <a:pt x="0" y="3644900"/>
                </a:lnTo>
                <a:lnTo>
                  <a:pt x="0" y="3632200"/>
                </a:lnTo>
                <a:lnTo>
                  <a:pt x="0" y="3619500"/>
                </a:lnTo>
                <a:lnTo>
                  <a:pt x="0" y="3606800"/>
                </a:lnTo>
                <a:lnTo>
                  <a:pt x="0" y="3594100"/>
                </a:lnTo>
                <a:lnTo>
                  <a:pt x="0" y="3581400"/>
                </a:lnTo>
                <a:lnTo>
                  <a:pt x="0" y="3568700"/>
                </a:lnTo>
                <a:lnTo>
                  <a:pt x="0" y="3556000"/>
                </a:lnTo>
                <a:lnTo>
                  <a:pt x="0" y="3543300"/>
                </a:lnTo>
                <a:lnTo>
                  <a:pt x="0" y="3530600"/>
                </a:lnTo>
                <a:lnTo>
                  <a:pt x="0" y="3517900"/>
                </a:lnTo>
                <a:lnTo>
                  <a:pt x="0" y="3505200"/>
                </a:lnTo>
                <a:lnTo>
                  <a:pt x="0" y="3492500"/>
                </a:lnTo>
                <a:lnTo>
                  <a:pt x="0" y="3479800"/>
                </a:lnTo>
                <a:lnTo>
                  <a:pt x="0" y="3467100"/>
                </a:lnTo>
                <a:lnTo>
                  <a:pt x="0" y="3454400"/>
                </a:lnTo>
                <a:lnTo>
                  <a:pt x="0" y="3441700"/>
                </a:lnTo>
                <a:lnTo>
                  <a:pt x="0" y="3429000"/>
                </a:lnTo>
                <a:lnTo>
                  <a:pt x="0" y="3416300"/>
                </a:lnTo>
                <a:lnTo>
                  <a:pt x="0" y="3403600"/>
                </a:lnTo>
                <a:lnTo>
                  <a:pt x="0" y="3390900"/>
                </a:lnTo>
                <a:lnTo>
                  <a:pt x="0" y="3378200"/>
                </a:lnTo>
                <a:lnTo>
                  <a:pt x="0" y="3365500"/>
                </a:lnTo>
                <a:lnTo>
                  <a:pt x="0" y="3352800"/>
                </a:lnTo>
                <a:lnTo>
                  <a:pt x="0" y="3340100"/>
                </a:lnTo>
                <a:lnTo>
                  <a:pt x="0" y="3327400"/>
                </a:lnTo>
                <a:lnTo>
                  <a:pt x="0" y="3314700"/>
                </a:lnTo>
                <a:lnTo>
                  <a:pt x="0" y="3302000"/>
                </a:lnTo>
                <a:lnTo>
                  <a:pt x="0" y="3289300"/>
                </a:lnTo>
                <a:lnTo>
                  <a:pt x="0" y="3276600"/>
                </a:lnTo>
                <a:lnTo>
                  <a:pt x="0" y="3263900"/>
                </a:lnTo>
                <a:lnTo>
                  <a:pt x="0" y="3251200"/>
                </a:lnTo>
                <a:lnTo>
                  <a:pt x="0" y="3238500"/>
                </a:lnTo>
                <a:lnTo>
                  <a:pt x="0" y="3225800"/>
                </a:lnTo>
                <a:lnTo>
                  <a:pt x="0" y="3213100"/>
                </a:lnTo>
                <a:lnTo>
                  <a:pt x="0" y="3200400"/>
                </a:lnTo>
                <a:lnTo>
                  <a:pt x="0" y="3187700"/>
                </a:lnTo>
                <a:lnTo>
                  <a:pt x="0" y="3175000"/>
                </a:lnTo>
                <a:lnTo>
                  <a:pt x="0" y="3162300"/>
                </a:lnTo>
                <a:lnTo>
                  <a:pt x="0" y="3149600"/>
                </a:lnTo>
                <a:lnTo>
                  <a:pt x="0" y="3136900"/>
                </a:lnTo>
                <a:lnTo>
                  <a:pt x="0" y="3124200"/>
                </a:lnTo>
                <a:lnTo>
                  <a:pt x="0" y="3111500"/>
                </a:lnTo>
                <a:lnTo>
                  <a:pt x="0" y="3098800"/>
                </a:lnTo>
                <a:lnTo>
                  <a:pt x="0" y="3086100"/>
                </a:lnTo>
                <a:lnTo>
                  <a:pt x="0" y="3073400"/>
                </a:lnTo>
                <a:lnTo>
                  <a:pt x="0" y="3060700"/>
                </a:lnTo>
                <a:lnTo>
                  <a:pt x="0" y="3048000"/>
                </a:lnTo>
                <a:lnTo>
                  <a:pt x="0" y="3035300"/>
                </a:lnTo>
                <a:lnTo>
                  <a:pt x="0" y="3022600"/>
                </a:lnTo>
                <a:lnTo>
                  <a:pt x="0" y="3009900"/>
                </a:lnTo>
                <a:lnTo>
                  <a:pt x="0" y="2997200"/>
                </a:lnTo>
                <a:lnTo>
                  <a:pt x="0" y="2984500"/>
                </a:lnTo>
                <a:lnTo>
                  <a:pt x="0" y="2971800"/>
                </a:lnTo>
                <a:lnTo>
                  <a:pt x="0" y="2959100"/>
                </a:lnTo>
                <a:lnTo>
                  <a:pt x="0" y="2946400"/>
                </a:lnTo>
                <a:lnTo>
                  <a:pt x="0" y="2933700"/>
                </a:lnTo>
                <a:lnTo>
                  <a:pt x="0" y="2921000"/>
                </a:lnTo>
                <a:lnTo>
                  <a:pt x="0" y="2908300"/>
                </a:lnTo>
                <a:lnTo>
                  <a:pt x="0" y="2895600"/>
                </a:lnTo>
                <a:lnTo>
                  <a:pt x="0" y="2882900"/>
                </a:lnTo>
                <a:lnTo>
                  <a:pt x="0" y="2870200"/>
                </a:lnTo>
                <a:lnTo>
                  <a:pt x="0" y="2857500"/>
                </a:lnTo>
                <a:lnTo>
                  <a:pt x="0" y="2844800"/>
                </a:lnTo>
                <a:lnTo>
                  <a:pt x="0" y="2832100"/>
                </a:lnTo>
                <a:lnTo>
                  <a:pt x="0" y="2819400"/>
                </a:lnTo>
                <a:lnTo>
                  <a:pt x="0" y="2806700"/>
                </a:lnTo>
                <a:lnTo>
                  <a:pt x="0" y="2794000"/>
                </a:lnTo>
                <a:lnTo>
                  <a:pt x="0" y="2781300"/>
                </a:lnTo>
                <a:lnTo>
                  <a:pt x="0" y="2768600"/>
                </a:lnTo>
                <a:lnTo>
                  <a:pt x="0" y="2755900"/>
                </a:lnTo>
                <a:lnTo>
                  <a:pt x="0" y="2743200"/>
                </a:lnTo>
                <a:lnTo>
                  <a:pt x="0" y="2730500"/>
                </a:lnTo>
                <a:lnTo>
                  <a:pt x="0" y="2717800"/>
                </a:lnTo>
                <a:lnTo>
                  <a:pt x="0" y="2705100"/>
                </a:lnTo>
                <a:lnTo>
                  <a:pt x="0" y="2692400"/>
                </a:lnTo>
                <a:lnTo>
                  <a:pt x="0" y="2679700"/>
                </a:lnTo>
                <a:lnTo>
                  <a:pt x="0" y="2667000"/>
                </a:lnTo>
                <a:lnTo>
                  <a:pt x="0" y="2654300"/>
                </a:lnTo>
                <a:lnTo>
                  <a:pt x="0" y="2641600"/>
                </a:lnTo>
                <a:lnTo>
                  <a:pt x="0" y="2628900"/>
                </a:lnTo>
                <a:lnTo>
                  <a:pt x="0" y="2616200"/>
                </a:lnTo>
                <a:lnTo>
                  <a:pt x="0" y="2603500"/>
                </a:lnTo>
                <a:lnTo>
                  <a:pt x="0" y="2590800"/>
                </a:lnTo>
                <a:lnTo>
                  <a:pt x="0" y="2578100"/>
                </a:lnTo>
                <a:lnTo>
                  <a:pt x="0" y="2565400"/>
                </a:lnTo>
                <a:lnTo>
                  <a:pt x="0" y="2552700"/>
                </a:lnTo>
                <a:lnTo>
                  <a:pt x="0" y="2540000"/>
                </a:lnTo>
                <a:lnTo>
                  <a:pt x="0" y="2527300"/>
                </a:lnTo>
                <a:lnTo>
                  <a:pt x="0" y="2514600"/>
                </a:lnTo>
                <a:lnTo>
                  <a:pt x="0" y="2501900"/>
                </a:lnTo>
                <a:lnTo>
                  <a:pt x="0" y="2489200"/>
                </a:lnTo>
                <a:lnTo>
                  <a:pt x="0" y="2476500"/>
                </a:lnTo>
                <a:lnTo>
                  <a:pt x="0" y="2463800"/>
                </a:lnTo>
                <a:lnTo>
                  <a:pt x="0" y="2451100"/>
                </a:lnTo>
                <a:lnTo>
                  <a:pt x="0" y="2438400"/>
                </a:lnTo>
                <a:lnTo>
                  <a:pt x="0" y="2425700"/>
                </a:lnTo>
                <a:lnTo>
                  <a:pt x="0" y="2413000"/>
                </a:lnTo>
                <a:lnTo>
                  <a:pt x="0" y="2400300"/>
                </a:lnTo>
                <a:lnTo>
                  <a:pt x="0" y="2387600"/>
                </a:lnTo>
                <a:lnTo>
                  <a:pt x="0" y="2374900"/>
                </a:lnTo>
                <a:lnTo>
                  <a:pt x="0" y="2362200"/>
                </a:lnTo>
                <a:lnTo>
                  <a:pt x="0" y="2349500"/>
                </a:lnTo>
                <a:lnTo>
                  <a:pt x="0" y="2336800"/>
                </a:lnTo>
                <a:lnTo>
                  <a:pt x="0" y="2324100"/>
                </a:lnTo>
                <a:lnTo>
                  <a:pt x="0" y="2311400"/>
                </a:lnTo>
                <a:lnTo>
                  <a:pt x="0" y="2298700"/>
                </a:lnTo>
                <a:lnTo>
                  <a:pt x="0" y="2286000"/>
                </a:lnTo>
                <a:lnTo>
                  <a:pt x="0" y="2273300"/>
                </a:lnTo>
                <a:lnTo>
                  <a:pt x="0" y="2260600"/>
                </a:lnTo>
                <a:lnTo>
                  <a:pt x="0" y="2247900"/>
                </a:lnTo>
                <a:lnTo>
                  <a:pt x="0" y="2235200"/>
                </a:lnTo>
                <a:lnTo>
                  <a:pt x="0" y="2222500"/>
                </a:lnTo>
                <a:lnTo>
                  <a:pt x="0" y="2209800"/>
                </a:lnTo>
                <a:lnTo>
                  <a:pt x="0" y="2197100"/>
                </a:lnTo>
                <a:lnTo>
                  <a:pt x="0" y="2184400"/>
                </a:lnTo>
                <a:lnTo>
                  <a:pt x="0" y="2171700"/>
                </a:lnTo>
                <a:lnTo>
                  <a:pt x="0" y="2159000"/>
                </a:lnTo>
                <a:lnTo>
                  <a:pt x="0" y="2146300"/>
                </a:lnTo>
                <a:lnTo>
                  <a:pt x="0" y="2133600"/>
                </a:lnTo>
                <a:lnTo>
                  <a:pt x="0" y="2120900"/>
                </a:lnTo>
                <a:lnTo>
                  <a:pt x="0" y="2108200"/>
                </a:lnTo>
                <a:lnTo>
                  <a:pt x="0" y="2095500"/>
                </a:lnTo>
                <a:lnTo>
                  <a:pt x="0" y="2082800"/>
                </a:lnTo>
                <a:lnTo>
                  <a:pt x="0" y="2070100"/>
                </a:lnTo>
                <a:lnTo>
                  <a:pt x="0" y="2057400"/>
                </a:lnTo>
                <a:lnTo>
                  <a:pt x="0" y="2044700"/>
                </a:lnTo>
                <a:lnTo>
                  <a:pt x="0" y="2032000"/>
                </a:lnTo>
                <a:lnTo>
                  <a:pt x="0" y="2019300"/>
                </a:lnTo>
                <a:lnTo>
                  <a:pt x="0" y="2006600"/>
                </a:lnTo>
                <a:lnTo>
                  <a:pt x="0" y="1993900"/>
                </a:lnTo>
                <a:lnTo>
                  <a:pt x="0" y="1981200"/>
                </a:lnTo>
                <a:lnTo>
                  <a:pt x="0" y="1968500"/>
                </a:lnTo>
                <a:lnTo>
                  <a:pt x="0" y="1955800"/>
                </a:lnTo>
                <a:lnTo>
                  <a:pt x="0" y="1943100"/>
                </a:lnTo>
                <a:lnTo>
                  <a:pt x="0" y="1930400"/>
                </a:lnTo>
                <a:lnTo>
                  <a:pt x="0" y="1917700"/>
                </a:lnTo>
                <a:lnTo>
                  <a:pt x="0" y="1905000"/>
                </a:lnTo>
                <a:lnTo>
                  <a:pt x="0" y="1892300"/>
                </a:lnTo>
                <a:lnTo>
                  <a:pt x="0" y="1879600"/>
                </a:lnTo>
                <a:lnTo>
                  <a:pt x="0" y="1866900"/>
                </a:lnTo>
                <a:lnTo>
                  <a:pt x="0" y="1854200"/>
                </a:lnTo>
                <a:lnTo>
                  <a:pt x="0" y="1841500"/>
                </a:lnTo>
                <a:lnTo>
                  <a:pt x="0" y="1828800"/>
                </a:lnTo>
                <a:lnTo>
                  <a:pt x="0" y="1816100"/>
                </a:lnTo>
                <a:lnTo>
                  <a:pt x="0" y="1803400"/>
                </a:lnTo>
                <a:lnTo>
                  <a:pt x="0" y="1790700"/>
                </a:lnTo>
                <a:lnTo>
                  <a:pt x="0" y="1778000"/>
                </a:lnTo>
                <a:lnTo>
                  <a:pt x="0" y="1765300"/>
                </a:lnTo>
                <a:lnTo>
                  <a:pt x="0" y="1752600"/>
                </a:lnTo>
                <a:lnTo>
                  <a:pt x="0" y="1739900"/>
                </a:lnTo>
                <a:lnTo>
                  <a:pt x="0" y="1727200"/>
                </a:lnTo>
                <a:lnTo>
                  <a:pt x="0" y="1714500"/>
                </a:lnTo>
                <a:lnTo>
                  <a:pt x="0" y="1701800"/>
                </a:lnTo>
                <a:lnTo>
                  <a:pt x="0" y="1689100"/>
                </a:lnTo>
                <a:lnTo>
                  <a:pt x="0" y="1676400"/>
                </a:lnTo>
                <a:lnTo>
                  <a:pt x="0" y="1663700"/>
                </a:lnTo>
                <a:lnTo>
                  <a:pt x="0" y="1651000"/>
                </a:lnTo>
                <a:lnTo>
                  <a:pt x="0" y="1638300"/>
                </a:lnTo>
                <a:lnTo>
                  <a:pt x="0" y="1625600"/>
                </a:lnTo>
                <a:lnTo>
                  <a:pt x="0" y="1612900"/>
                </a:lnTo>
                <a:lnTo>
                  <a:pt x="0" y="1600200"/>
                </a:lnTo>
                <a:lnTo>
                  <a:pt x="0" y="1587500"/>
                </a:lnTo>
                <a:lnTo>
                  <a:pt x="0" y="1574800"/>
                </a:lnTo>
                <a:lnTo>
                  <a:pt x="0" y="1562100"/>
                </a:lnTo>
                <a:lnTo>
                  <a:pt x="0" y="1549400"/>
                </a:lnTo>
                <a:lnTo>
                  <a:pt x="0" y="1536700"/>
                </a:lnTo>
                <a:lnTo>
                  <a:pt x="0" y="1524000"/>
                </a:lnTo>
                <a:lnTo>
                  <a:pt x="0" y="1511300"/>
                </a:lnTo>
                <a:lnTo>
                  <a:pt x="0" y="1498600"/>
                </a:lnTo>
                <a:lnTo>
                  <a:pt x="0" y="1485900"/>
                </a:lnTo>
                <a:lnTo>
                  <a:pt x="0" y="1473200"/>
                </a:lnTo>
                <a:lnTo>
                  <a:pt x="0" y="1460500"/>
                </a:lnTo>
                <a:lnTo>
                  <a:pt x="0" y="1447800"/>
                </a:lnTo>
                <a:lnTo>
                  <a:pt x="0" y="1435100"/>
                </a:lnTo>
                <a:lnTo>
                  <a:pt x="0" y="1422400"/>
                </a:lnTo>
                <a:lnTo>
                  <a:pt x="0" y="1409700"/>
                </a:lnTo>
                <a:lnTo>
                  <a:pt x="0" y="1397000"/>
                </a:lnTo>
                <a:lnTo>
                  <a:pt x="0" y="1384300"/>
                </a:lnTo>
                <a:lnTo>
                  <a:pt x="0" y="1371600"/>
                </a:lnTo>
                <a:lnTo>
                  <a:pt x="0" y="1358900"/>
                </a:lnTo>
                <a:lnTo>
                  <a:pt x="0" y="1346200"/>
                </a:lnTo>
                <a:lnTo>
                  <a:pt x="0" y="1333500"/>
                </a:lnTo>
                <a:lnTo>
                  <a:pt x="0" y="1320800"/>
                </a:lnTo>
                <a:lnTo>
                  <a:pt x="0" y="1308100"/>
                </a:lnTo>
                <a:lnTo>
                  <a:pt x="0" y="1295400"/>
                </a:lnTo>
                <a:lnTo>
                  <a:pt x="0" y="1282700"/>
                </a:lnTo>
                <a:lnTo>
                  <a:pt x="0" y="1270000"/>
                </a:lnTo>
                <a:lnTo>
                  <a:pt x="0" y="1257300"/>
                </a:lnTo>
                <a:lnTo>
                  <a:pt x="0" y="1244600"/>
                </a:lnTo>
                <a:lnTo>
                  <a:pt x="0" y="1231900"/>
                </a:lnTo>
                <a:lnTo>
                  <a:pt x="0" y="1219200"/>
                </a:lnTo>
                <a:lnTo>
                  <a:pt x="0" y="1206500"/>
                </a:lnTo>
                <a:lnTo>
                  <a:pt x="0" y="1193800"/>
                </a:lnTo>
                <a:lnTo>
                  <a:pt x="0" y="1181100"/>
                </a:lnTo>
                <a:lnTo>
                  <a:pt x="0" y="1168400"/>
                </a:lnTo>
                <a:lnTo>
                  <a:pt x="0" y="1155700"/>
                </a:lnTo>
                <a:lnTo>
                  <a:pt x="0" y="1143000"/>
                </a:lnTo>
                <a:lnTo>
                  <a:pt x="0" y="1130300"/>
                </a:lnTo>
                <a:lnTo>
                  <a:pt x="0" y="1117600"/>
                </a:lnTo>
                <a:lnTo>
                  <a:pt x="0" y="1104900"/>
                </a:lnTo>
                <a:lnTo>
                  <a:pt x="0" y="1092200"/>
                </a:lnTo>
                <a:lnTo>
                  <a:pt x="0" y="1079500"/>
                </a:lnTo>
                <a:lnTo>
                  <a:pt x="0" y="1066800"/>
                </a:lnTo>
                <a:lnTo>
                  <a:pt x="0" y="1054100"/>
                </a:lnTo>
                <a:lnTo>
                  <a:pt x="0" y="1041400"/>
                </a:lnTo>
                <a:lnTo>
                  <a:pt x="0" y="1028700"/>
                </a:lnTo>
                <a:lnTo>
                  <a:pt x="0" y="1016000"/>
                </a:lnTo>
                <a:lnTo>
                  <a:pt x="0" y="1003300"/>
                </a:lnTo>
                <a:lnTo>
                  <a:pt x="0" y="990600"/>
                </a:lnTo>
                <a:lnTo>
                  <a:pt x="0" y="977900"/>
                </a:lnTo>
                <a:lnTo>
                  <a:pt x="0" y="965200"/>
                </a:lnTo>
                <a:lnTo>
                  <a:pt x="0" y="952500"/>
                </a:lnTo>
                <a:lnTo>
                  <a:pt x="0" y="939800"/>
                </a:lnTo>
                <a:lnTo>
                  <a:pt x="0" y="927100"/>
                </a:lnTo>
                <a:lnTo>
                  <a:pt x="0" y="914400"/>
                </a:lnTo>
                <a:lnTo>
                  <a:pt x="0" y="901700"/>
                </a:lnTo>
                <a:lnTo>
                  <a:pt x="0" y="889000"/>
                </a:lnTo>
                <a:lnTo>
                  <a:pt x="0" y="876300"/>
                </a:lnTo>
                <a:lnTo>
                  <a:pt x="0" y="863600"/>
                </a:lnTo>
                <a:lnTo>
                  <a:pt x="0" y="850900"/>
                </a:lnTo>
                <a:lnTo>
                  <a:pt x="0" y="838200"/>
                </a:lnTo>
                <a:lnTo>
                  <a:pt x="0" y="825500"/>
                </a:lnTo>
                <a:lnTo>
                  <a:pt x="0" y="812800"/>
                </a:lnTo>
                <a:lnTo>
                  <a:pt x="0" y="800100"/>
                </a:lnTo>
                <a:lnTo>
                  <a:pt x="0" y="787400"/>
                </a:lnTo>
                <a:lnTo>
                  <a:pt x="0" y="774700"/>
                </a:lnTo>
                <a:lnTo>
                  <a:pt x="0" y="762000"/>
                </a:lnTo>
                <a:lnTo>
                  <a:pt x="0" y="749300"/>
                </a:lnTo>
                <a:lnTo>
                  <a:pt x="0" y="736600"/>
                </a:lnTo>
                <a:lnTo>
                  <a:pt x="0" y="723900"/>
                </a:lnTo>
                <a:lnTo>
                  <a:pt x="0" y="711200"/>
                </a:lnTo>
                <a:lnTo>
                  <a:pt x="0" y="698500"/>
                </a:lnTo>
                <a:lnTo>
                  <a:pt x="0" y="685800"/>
                </a:lnTo>
                <a:lnTo>
                  <a:pt x="0" y="673100"/>
                </a:lnTo>
                <a:lnTo>
                  <a:pt x="0" y="660400"/>
                </a:lnTo>
                <a:lnTo>
                  <a:pt x="0" y="647700"/>
                </a:lnTo>
                <a:lnTo>
                  <a:pt x="0" y="635000"/>
                </a:lnTo>
                <a:lnTo>
                  <a:pt x="0" y="622300"/>
                </a:lnTo>
                <a:lnTo>
                  <a:pt x="0" y="609600"/>
                </a:lnTo>
                <a:lnTo>
                  <a:pt x="0" y="596900"/>
                </a:lnTo>
                <a:lnTo>
                  <a:pt x="0" y="584200"/>
                </a:lnTo>
                <a:lnTo>
                  <a:pt x="0" y="571500"/>
                </a:lnTo>
                <a:lnTo>
                  <a:pt x="0" y="558800"/>
                </a:lnTo>
                <a:lnTo>
                  <a:pt x="0" y="546100"/>
                </a:lnTo>
                <a:lnTo>
                  <a:pt x="0" y="533400"/>
                </a:lnTo>
                <a:lnTo>
                  <a:pt x="0" y="520700"/>
                </a:lnTo>
                <a:lnTo>
                  <a:pt x="0" y="508000"/>
                </a:lnTo>
                <a:lnTo>
                  <a:pt x="0" y="495300"/>
                </a:lnTo>
                <a:lnTo>
                  <a:pt x="0" y="482600"/>
                </a:lnTo>
                <a:lnTo>
                  <a:pt x="0" y="469900"/>
                </a:lnTo>
                <a:lnTo>
                  <a:pt x="0" y="457200"/>
                </a:lnTo>
                <a:lnTo>
                  <a:pt x="0" y="444500"/>
                </a:lnTo>
                <a:lnTo>
                  <a:pt x="0" y="431800"/>
                </a:lnTo>
                <a:lnTo>
                  <a:pt x="0" y="419100"/>
                </a:lnTo>
                <a:lnTo>
                  <a:pt x="0" y="406400"/>
                </a:lnTo>
                <a:lnTo>
                  <a:pt x="0" y="393700"/>
                </a:lnTo>
                <a:lnTo>
                  <a:pt x="0" y="381000"/>
                </a:lnTo>
                <a:lnTo>
                  <a:pt x="0" y="368300"/>
                </a:lnTo>
                <a:lnTo>
                  <a:pt x="0" y="355600"/>
                </a:lnTo>
                <a:lnTo>
                  <a:pt x="0" y="342900"/>
                </a:lnTo>
                <a:lnTo>
                  <a:pt x="0" y="330200"/>
                </a:lnTo>
                <a:lnTo>
                  <a:pt x="0" y="317500"/>
                </a:lnTo>
                <a:lnTo>
                  <a:pt x="0" y="304800"/>
                </a:lnTo>
                <a:lnTo>
                  <a:pt x="0" y="292100"/>
                </a:lnTo>
                <a:lnTo>
                  <a:pt x="0" y="279400"/>
                </a:lnTo>
                <a:lnTo>
                  <a:pt x="0" y="266700"/>
                </a:lnTo>
                <a:lnTo>
                  <a:pt x="0" y="254000"/>
                </a:lnTo>
                <a:lnTo>
                  <a:pt x="0" y="241300"/>
                </a:lnTo>
                <a:lnTo>
                  <a:pt x="0" y="228600"/>
                </a:lnTo>
                <a:lnTo>
                  <a:pt x="0" y="215900"/>
                </a:lnTo>
                <a:lnTo>
                  <a:pt x="0" y="203200"/>
                </a:lnTo>
                <a:lnTo>
                  <a:pt x="0" y="190500"/>
                </a:lnTo>
                <a:lnTo>
                  <a:pt x="0" y="177800"/>
                </a:lnTo>
                <a:lnTo>
                  <a:pt x="0" y="165100"/>
                </a:lnTo>
                <a:lnTo>
                  <a:pt x="0" y="152400"/>
                </a:lnTo>
                <a:lnTo>
                  <a:pt x="0" y="139700"/>
                </a:lnTo>
                <a:lnTo>
                  <a:pt x="0" y="127000"/>
                </a:lnTo>
                <a:lnTo>
                  <a:pt x="0" y="114300"/>
                </a:lnTo>
                <a:lnTo>
                  <a:pt x="0" y="101600"/>
                </a:lnTo>
                <a:lnTo>
                  <a:pt x="0" y="88900"/>
                </a:lnTo>
                <a:lnTo>
                  <a:pt x="0" y="76200"/>
                </a:lnTo>
                <a:lnTo>
                  <a:pt x="0" y="63500"/>
                </a:lnTo>
                <a:lnTo>
                  <a:pt x="0" y="50800"/>
                </a:lnTo>
                <a:lnTo>
                  <a:pt x="0" y="38100"/>
                </a:lnTo>
                <a:lnTo>
                  <a:pt x="0" y="25400"/>
                </a:lnTo>
                <a:lnTo>
                  <a:pt x="0" y="12700"/>
                </a:lnTo>
                <a:lnTo>
                  <a:pt x="0" y="0"/>
                </a:lnTo>
                <a:lnTo>
                  <a:pt x="5410200" y="0"/>
                </a:lnTo>
                <a:lnTo>
                  <a:pt x="5410200" y="12700"/>
                </a:lnTo>
                <a:lnTo>
                  <a:pt x="5410200" y="25400"/>
                </a:lnTo>
                <a:lnTo>
                  <a:pt x="5410200" y="38100"/>
                </a:lnTo>
                <a:lnTo>
                  <a:pt x="5410200" y="50800"/>
                </a:lnTo>
                <a:lnTo>
                  <a:pt x="5410200" y="63500"/>
                </a:lnTo>
                <a:lnTo>
                  <a:pt x="5410200" y="76200"/>
                </a:lnTo>
                <a:lnTo>
                  <a:pt x="5410200" y="88900"/>
                </a:lnTo>
                <a:lnTo>
                  <a:pt x="5410200" y="101600"/>
                </a:lnTo>
                <a:lnTo>
                  <a:pt x="5410200" y="114300"/>
                </a:lnTo>
                <a:lnTo>
                  <a:pt x="5410200" y="127000"/>
                </a:lnTo>
                <a:lnTo>
                  <a:pt x="5410200" y="139700"/>
                </a:lnTo>
                <a:lnTo>
                  <a:pt x="5410200" y="152400"/>
                </a:lnTo>
                <a:lnTo>
                  <a:pt x="5410200" y="165100"/>
                </a:lnTo>
                <a:lnTo>
                  <a:pt x="5410200" y="177800"/>
                </a:lnTo>
                <a:lnTo>
                  <a:pt x="5410200" y="190500"/>
                </a:lnTo>
                <a:lnTo>
                  <a:pt x="5410200" y="203200"/>
                </a:lnTo>
                <a:lnTo>
                  <a:pt x="5410200" y="215900"/>
                </a:lnTo>
                <a:lnTo>
                  <a:pt x="5410200" y="228600"/>
                </a:lnTo>
                <a:lnTo>
                  <a:pt x="5410200" y="241300"/>
                </a:lnTo>
                <a:lnTo>
                  <a:pt x="5410200" y="254000"/>
                </a:lnTo>
                <a:lnTo>
                  <a:pt x="5410200" y="266700"/>
                </a:lnTo>
                <a:lnTo>
                  <a:pt x="5410200" y="279400"/>
                </a:lnTo>
                <a:lnTo>
                  <a:pt x="5410200" y="292100"/>
                </a:lnTo>
                <a:lnTo>
                  <a:pt x="5410200" y="304800"/>
                </a:lnTo>
                <a:lnTo>
                  <a:pt x="5410200" y="317500"/>
                </a:lnTo>
                <a:lnTo>
                  <a:pt x="5410200" y="330200"/>
                </a:lnTo>
                <a:lnTo>
                  <a:pt x="5410200" y="342900"/>
                </a:lnTo>
                <a:lnTo>
                  <a:pt x="5410200" y="355600"/>
                </a:lnTo>
                <a:lnTo>
                  <a:pt x="5410200" y="368300"/>
                </a:lnTo>
                <a:lnTo>
                  <a:pt x="5410200" y="381000"/>
                </a:lnTo>
                <a:lnTo>
                  <a:pt x="5410200" y="393700"/>
                </a:lnTo>
                <a:lnTo>
                  <a:pt x="5410200" y="406400"/>
                </a:lnTo>
                <a:lnTo>
                  <a:pt x="5410200" y="419100"/>
                </a:lnTo>
                <a:lnTo>
                  <a:pt x="5410200" y="431800"/>
                </a:lnTo>
                <a:lnTo>
                  <a:pt x="5410200" y="444500"/>
                </a:lnTo>
                <a:lnTo>
                  <a:pt x="5410200" y="457200"/>
                </a:lnTo>
                <a:lnTo>
                  <a:pt x="5410200" y="469900"/>
                </a:lnTo>
                <a:lnTo>
                  <a:pt x="5410200" y="482600"/>
                </a:lnTo>
                <a:lnTo>
                  <a:pt x="5410200" y="495300"/>
                </a:lnTo>
                <a:lnTo>
                  <a:pt x="5410200" y="508000"/>
                </a:lnTo>
                <a:lnTo>
                  <a:pt x="5410200" y="520700"/>
                </a:lnTo>
                <a:lnTo>
                  <a:pt x="5410200" y="533400"/>
                </a:lnTo>
                <a:lnTo>
                  <a:pt x="5410200" y="546100"/>
                </a:lnTo>
                <a:lnTo>
                  <a:pt x="5410200" y="558800"/>
                </a:lnTo>
                <a:lnTo>
                  <a:pt x="5410200" y="571500"/>
                </a:lnTo>
                <a:lnTo>
                  <a:pt x="5410200" y="584200"/>
                </a:lnTo>
                <a:lnTo>
                  <a:pt x="5410200" y="596900"/>
                </a:lnTo>
                <a:lnTo>
                  <a:pt x="5410200" y="609600"/>
                </a:lnTo>
                <a:lnTo>
                  <a:pt x="5410200" y="622300"/>
                </a:lnTo>
                <a:lnTo>
                  <a:pt x="5410200" y="635000"/>
                </a:lnTo>
                <a:lnTo>
                  <a:pt x="5410200" y="647700"/>
                </a:lnTo>
                <a:lnTo>
                  <a:pt x="5410200" y="660400"/>
                </a:lnTo>
                <a:lnTo>
                  <a:pt x="5410200" y="673100"/>
                </a:lnTo>
                <a:lnTo>
                  <a:pt x="5410200" y="685800"/>
                </a:lnTo>
                <a:lnTo>
                  <a:pt x="5410200" y="698500"/>
                </a:lnTo>
                <a:lnTo>
                  <a:pt x="5410200" y="711200"/>
                </a:lnTo>
                <a:lnTo>
                  <a:pt x="5410200" y="723900"/>
                </a:lnTo>
                <a:lnTo>
                  <a:pt x="5410200" y="736600"/>
                </a:lnTo>
                <a:lnTo>
                  <a:pt x="5410200" y="749300"/>
                </a:lnTo>
                <a:lnTo>
                  <a:pt x="5410200" y="762000"/>
                </a:lnTo>
                <a:lnTo>
                  <a:pt x="5410200" y="774700"/>
                </a:lnTo>
                <a:lnTo>
                  <a:pt x="5410200" y="787400"/>
                </a:lnTo>
                <a:lnTo>
                  <a:pt x="5410200" y="800100"/>
                </a:lnTo>
                <a:lnTo>
                  <a:pt x="5410200" y="812800"/>
                </a:lnTo>
                <a:lnTo>
                  <a:pt x="5410200" y="825500"/>
                </a:lnTo>
                <a:lnTo>
                  <a:pt x="5410200" y="838200"/>
                </a:lnTo>
                <a:lnTo>
                  <a:pt x="5410200" y="850900"/>
                </a:lnTo>
                <a:lnTo>
                  <a:pt x="5410200" y="863600"/>
                </a:lnTo>
                <a:lnTo>
                  <a:pt x="5410200" y="876300"/>
                </a:lnTo>
                <a:lnTo>
                  <a:pt x="5410200" y="889000"/>
                </a:lnTo>
                <a:lnTo>
                  <a:pt x="5410200" y="901700"/>
                </a:lnTo>
                <a:lnTo>
                  <a:pt x="5410200" y="914400"/>
                </a:lnTo>
                <a:lnTo>
                  <a:pt x="5410200" y="927100"/>
                </a:lnTo>
                <a:lnTo>
                  <a:pt x="5410200" y="939800"/>
                </a:lnTo>
                <a:lnTo>
                  <a:pt x="5410200" y="952500"/>
                </a:lnTo>
                <a:lnTo>
                  <a:pt x="5410200" y="965200"/>
                </a:lnTo>
                <a:lnTo>
                  <a:pt x="5410200" y="977900"/>
                </a:lnTo>
                <a:lnTo>
                  <a:pt x="5410200" y="990600"/>
                </a:lnTo>
                <a:lnTo>
                  <a:pt x="5410200" y="1003300"/>
                </a:lnTo>
                <a:lnTo>
                  <a:pt x="5410200" y="1016000"/>
                </a:lnTo>
                <a:lnTo>
                  <a:pt x="5410200" y="1028700"/>
                </a:lnTo>
                <a:lnTo>
                  <a:pt x="5410200" y="1041400"/>
                </a:lnTo>
                <a:lnTo>
                  <a:pt x="5410200" y="1054100"/>
                </a:lnTo>
                <a:lnTo>
                  <a:pt x="5410200" y="1066800"/>
                </a:lnTo>
                <a:lnTo>
                  <a:pt x="5410200" y="1079500"/>
                </a:lnTo>
                <a:lnTo>
                  <a:pt x="5410200" y="1092200"/>
                </a:lnTo>
                <a:lnTo>
                  <a:pt x="5410200" y="1104900"/>
                </a:lnTo>
                <a:lnTo>
                  <a:pt x="5410200" y="1117600"/>
                </a:lnTo>
                <a:lnTo>
                  <a:pt x="5410200" y="1130300"/>
                </a:lnTo>
                <a:lnTo>
                  <a:pt x="5410200" y="1143000"/>
                </a:lnTo>
                <a:lnTo>
                  <a:pt x="5410200" y="1155700"/>
                </a:lnTo>
                <a:lnTo>
                  <a:pt x="5410200" y="1168400"/>
                </a:lnTo>
                <a:lnTo>
                  <a:pt x="5410200" y="1181100"/>
                </a:lnTo>
                <a:lnTo>
                  <a:pt x="5410200" y="1193800"/>
                </a:lnTo>
                <a:lnTo>
                  <a:pt x="5410200" y="1206500"/>
                </a:lnTo>
                <a:lnTo>
                  <a:pt x="5410200" y="1219200"/>
                </a:lnTo>
                <a:lnTo>
                  <a:pt x="5410200" y="1231900"/>
                </a:lnTo>
                <a:lnTo>
                  <a:pt x="5410200" y="1244600"/>
                </a:lnTo>
                <a:lnTo>
                  <a:pt x="5410200" y="1257300"/>
                </a:lnTo>
                <a:lnTo>
                  <a:pt x="5410200" y="1270000"/>
                </a:lnTo>
                <a:lnTo>
                  <a:pt x="5410200" y="1282700"/>
                </a:lnTo>
                <a:lnTo>
                  <a:pt x="5410200" y="1295400"/>
                </a:lnTo>
                <a:lnTo>
                  <a:pt x="5410200" y="1308100"/>
                </a:lnTo>
                <a:lnTo>
                  <a:pt x="5410200" y="1320800"/>
                </a:lnTo>
                <a:lnTo>
                  <a:pt x="5410200" y="1333500"/>
                </a:lnTo>
                <a:lnTo>
                  <a:pt x="5410200" y="1346200"/>
                </a:lnTo>
                <a:lnTo>
                  <a:pt x="5410200" y="1358900"/>
                </a:lnTo>
                <a:lnTo>
                  <a:pt x="5410200" y="1371600"/>
                </a:lnTo>
                <a:lnTo>
                  <a:pt x="5410200" y="1384300"/>
                </a:lnTo>
                <a:lnTo>
                  <a:pt x="5410200" y="1397000"/>
                </a:lnTo>
                <a:lnTo>
                  <a:pt x="5410200" y="1409700"/>
                </a:lnTo>
                <a:lnTo>
                  <a:pt x="5410200" y="1422400"/>
                </a:lnTo>
                <a:lnTo>
                  <a:pt x="5410200" y="1435100"/>
                </a:lnTo>
                <a:lnTo>
                  <a:pt x="5410200" y="1447800"/>
                </a:lnTo>
                <a:lnTo>
                  <a:pt x="5410200" y="1460500"/>
                </a:lnTo>
                <a:lnTo>
                  <a:pt x="5410200" y="1473200"/>
                </a:lnTo>
                <a:lnTo>
                  <a:pt x="5410200" y="1485900"/>
                </a:lnTo>
                <a:lnTo>
                  <a:pt x="5410200" y="1498600"/>
                </a:lnTo>
                <a:lnTo>
                  <a:pt x="5410200" y="1511300"/>
                </a:lnTo>
                <a:lnTo>
                  <a:pt x="5410200" y="1524000"/>
                </a:lnTo>
                <a:lnTo>
                  <a:pt x="5410200" y="1536700"/>
                </a:lnTo>
                <a:lnTo>
                  <a:pt x="5410200" y="1549400"/>
                </a:lnTo>
                <a:lnTo>
                  <a:pt x="5410200" y="1562100"/>
                </a:lnTo>
                <a:lnTo>
                  <a:pt x="5410200" y="1574800"/>
                </a:lnTo>
                <a:lnTo>
                  <a:pt x="5410200" y="1587500"/>
                </a:lnTo>
                <a:lnTo>
                  <a:pt x="5410200" y="1600200"/>
                </a:lnTo>
                <a:lnTo>
                  <a:pt x="5410200" y="1612900"/>
                </a:lnTo>
                <a:lnTo>
                  <a:pt x="5410200" y="1625600"/>
                </a:lnTo>
                <a:lnTo>
                  <a:pt x="5410200" y="1638300"/>
                </a:lnTo>
                <a:lnTo>
                  <a:pt x="5410200" y="1651000"/>
                </a:lnTo>
                <a:lnTo>
                  <a:pt x="5410200" y="1663700"/>
                </a:lnTo>
                <a:lnTo>
                  <a:pt x="5410200" y="1676400"/>
                </a:lnTo>
                <a:lnTo>
                  <a:pt x="5410200" y="1689100"/>
                </a:lnTo>
                <a:lnTo>
                  <a:pt x="5410200" y="1701800"/>
                </a:lnTo>
                <a:lnTo>
                  <a:pt x="5410200" y="1714500"/>
                </a:lnTo>
                <a:lnTo>
                  <a:pt x="5410200" y="1727200"/>
                </a:lnTo>
                <a:lnTo>
                  <a:pt x="5410200" y="1739900"/>
                </a:lnTo>
                <a:lnTo>
                  <a:pt x="5410200" y="1752600"/>
                </a:lnTo>
                <a:lnTo>
                  <a:pt x="5410200" y="1765300"/>
                </a:lnTo>
                <a:lnTo>
                  <a:pt x="5410200" y="1778000"/>
                </a:lnTo>
                <a:lnTo>
                  <a:pt x="5410200" y="1790700"/>
                </a:lnTo>
                <a:lnTo>
                  <a:pt x="5410200" y="1803400"/>
                </a:lnTo>
                <a:lnTo>
                  <a:pt x="5410200" y="1816100"/>
                </a:lnTo>
                <a:lnTo>
                  <a:pt x="5410200" y="1828800"/>
                </a:lnTo>
                <a:lnTo>
                  <a:pt x="5410200" y="1841500"/>
                </a:lnTo>
                <a:lnTo>
                  <a:pt x="5410200" y="1854200"/>
                </a:lnTo>
                <a:lnTo>
                  <a:pt x="5410200" y="1866900"/>
                </a:lnTo>
                <a:lnTo>
                  <a:pt x="5410200" y="1879600"/>
                </a:lnTo>
                <a:lnTo>
                  <a:pt x="5410200" y="1892300"/>
                </a:lnTo>
                <a:lnTo>
                  <a:pt x="5410200" y="1905000"/>
                </a:lnTo>
                <a:lnTo>
                  <a:pt x="5410200" y="1917700"/>
                </a:lnTo>
                <a:lnTo>
                  <a:pt x="5410200" y="1930400"/>
                </a:lnTo>
                <a:lnTo>
                  <a:pt x="5410200" y="1943100"/>
                </a:lnTo>
                <a:lnTo>
                  <a:pt x="5410200" y="1955800"/>
                </a:lnTo>
                <a:lnTo>
                  <a:pt x="5410200" y="1968500"/>
                </a:lnTo>
                <a:lnTo>
                  <a:pt x="5410200" y="1981200"/>
                </a:lnTo>
                <a:lnTo>
                  <a:pt x="5410200" y="1993900"/>
                </a:lnTo>
                <a:lnTo>
                  <a:pt x="5410200" y="2006600"/>
                </a:lnTo>
                <a:lnTo>
                  <a:pt x="5410200" y="2019300"/>
                </a:lnTo>
                <a:lnTo>
                  <a:pt x="5410200" y="2032000"/>
                </a:lnTo>
                <a:lnTo>
                  <a:pt x="5410200" y="2044700"/>
                </a:lnTo>
                <a:lnTo>
                  <a:pt x="5410200" y="2057400"/>
                </a:lnTo>
                <a:lnTo>
                  <a:pt x="5410200" y="2070100"/>
                </a:lnTo>
                <a:lnTo>
                  <a:pt x="5410200" y="2082800"/>
                </a:lnTo>
                <a:lnTo>
                  <a:pt x="5410200" y="2095500"/>
                </a:lnTo>
                <a:lnTo>
                  <a:pt x="5410200" y="2108200"/>
                </a:lnTo>
                <a:lnTo>
                  <a:pt x="5410200" y="2120900"/>
                </a:lnTo>
                <a:lnTo>
                  <a:pt x="5410200" y="2133600"/>
                </a:lnTo>
                <a:lnTo>
                  <a:pt x="5410200" y="2146300"/>
                </a:lnTo>
                <a:lnTo>
                  <a:pt x="5410200" y="2159000"/>
                </a:lnTo>
                <a:lnTo>
                  <a:pt x="5410200" y="2171700"/>
                </a:lnTo>
                <a:lnTo>
                  <a:pt x="5410200" y="2184400"/>
                </a:lnTo>
                <a:lnTo>
                  <a:pt x="5410200" y="2197100"/>
                </a:lnTo>
                <a:lnTo>
                  <a:pt x="5410200" y="2209800"/>
                </a:lnTo>
                <a:lnTo>
                  <a:pt x="5410200" y="2222500"/>
                </a:lnTo>
                <a:lnTo>
                  <a:pt x="5410200" y="2235200"/>
                </a:lnTo>
                <a:lnTo>
                  <a:pt x="5410200" y="2247900"/>
                </a:lnTo>
                <a:lnTo>
                  <a:pt x="5410200" y="2260600"/>
                </a:lnTo>
                <a:lnTo>
                  <a:pt x="5410200" y="2273300"/>
                </a:lnTo>
                <a:lnTo>
                  <a:pt x="5410200" y="2286000"/>
                </a:lnTo>
                <a:lnTo>
                  <a:pt x="5410200" y="2298700"/>
                </a:lnTo>
                <a:lnTo>
                  <a:pt x="5410200" y="2311400"/>
                </a:lnTo>
                <a:lnTo>
                  <a:pt x="5410200" y="2324100"/>
                </a:lnTo>
                <a:lnTo>
                  <a:pt x="5410200" y="2336800"/>
                </a:lnTo>
                <a:lnTo>
                  <a:pt x="5410200" y="2349500"/>
                </a:lnTo>
                <a:lnTo>
                  <a:pt x="5410200" y="2362200"/>
                </a:lnTo>
                <a:lnTo>
                  <a:pt x="5410200" y="2374900"/>
                </a:lnTo>
                <a:lnTo>
                  <a:pt x="5410200" y="2387600"/>
                </a:lnTo>
                <a:lnTo>
                  <a:pt x="5410200" y="2400300"/>
                </a:lnTo>
                <a:lnTo>
                  <a:pt x="5410200" y="2413000"/>
                </a:lnTo>
                <a:lnTo>
                  <a:pt x="5410200" y="2425700"/>
                </a:lnTo>
                <a:lnTo>
                  <a:pt x="5410200" y="2438400"/>
                </a:lnTo>
                <a:lnTo>
                  <a:pt x="5410200" y="2451100"/>
                </a:lnTo>
                <a:lnTo>
                  <a:pt x="5410200" y="2463800"/>
                </a:lnTo>
                <a:lnTo>
                  <a:pt x="5410200" y="2476500"/>
                </a:lnTo>
                <a:lnTo>
                  <a:pt x="5410200" y="2489200"/>
                </a:lnTo>
                <a:lnTo>
                  <a:pt x="5410200" y="2501900"/>
                </a:lnTo>
                <a:lnTo>
                  <a:pt x="5410200" y="2514600"/>
                </a:lnTo>
                <a:lnTo>
                  <a:pt x="5410200" y="2527300"/>
                </a:lnTo>
                <a:lnTo>
                  <a:pt x="5410200" y="2540000"/>
                </a:lnTo>
                <a:lnTo>
                  <a:pt x="5410200" y="2552700"/>
                </a:lnTo>
                <a:lnTo>
                  <a:pt x="5410200" y="2565400"/>
                </a:lnTo>
                <a:lnTo>
                  <a:pt x="5410200" y="2578100"/>
                </a:lnTo>
                <a:lnTo>
                  <a:pt x="5410200" y="2590800"/>
                </a:lnTo>
                <a:lnTo>
                  <a:pt x="5410200" y="2603500"/>
                </a:lnTo>
                <a:lnTo>
                  <a:pt x="5410200" y="2616200"/>
                </a:lnTo>
                <a:lnTo>
                  <a:pt x="5410200" y="2628900"/>
                </a:lnTo>
                <a:lnTo>
                  <a:pt x="5410200" y="2641600"/>
                </a:lnTo>
                <a:lnTo>
                  <a:pt x="5410200" y="2654300"/>
                </a:lnTo>
                <a:lnTo>
                  <a:pt x="5410200" y="2667000"/>
                </a:lnTo>
                <a:lnTo>
                  <a:pt x="5410200" y="2679700"/>
                </a:lnTo>
                <a:lnTo>
                  <a:pt x="5410200" y="2692400"/>
                </a:lnTo>
                <a:lnTo>
                  <a:pt x="5410200" y="2705100"/>
                </a:lnTo>
                <a:lnTo>
                  <a:pt x="5410200" y="2717800"/>
                </a:lnTo>
                <a:lnTo>
                  <a:pt x="5410200" y="2730500"/>
                </a:lnTo>
                <a:lnTo>
                  <a:pt x="5410200" y="2743200"/>
                </a:lnTo>
                <a:lnTo>
                  <a:pt x="5410200" y="2755900"/>
                </a:lnTo>
                <a:lnTo>
                  <a:pt x="5410200" y="2768600"/>
                </a:lnTo>
                <a:lnTo>
                  <a:pt x="5410200" y="2781300"/>
                </a:lnTo>
                <a:lnTo>
                  <a:pt x="5410200" y="2794000"/>
                </a:lnTo>
                <a:lnTo>
                  <a:pt x="5410200" y="2806700"/>
                </a:lnTo>
                <a:lnTo>
                  <a:pt x="5410200" y="2819400"/>
                </a:lnTo>
                <a:lnTo>
                  <a:pt x="5410200" y="2832100"/>
                </a:lnTo>
                <a:lnTo>
                  <a:pt x="5410200" y="2844800"/>
                </a:lnTo>
                <a:lnTo>
                  <a:pt x="5410200" y="2857500"/>
                </a:lnTo>
                <a:lnTo>
                  <a:pt x="5410200" y="2870200"/>
                </a:lnTo>
                <a:lnTo>
                  <a:pt x="5410200" y="2882900"/>
                </a:lnTo>
                <a:lnTo>
                  <a:pt x="5410200" y="2895600"/>
                </a:lnTo>
                <a:lnTo>
                  <a:pt x="5410200" y="2908300"/>
                </a:lnTo>
                <a:lnTo>
                  <a:pt x="5410200" y="2921000"/>
                </a:lnTo>
                <a:lnTo>
                  <a:pt x="5410200" y="2933700"/>
                </a:lnTo>
                <a:lnTo>
                  <a:pt x="5410200" y="2946400"/>
                </a:lnTo>
                <a:lnTo>
                  <a:pt x="5410200" y="2959100"/>
                </a:lnTo>
                <a:lnTo>
                  <a:pt x="5410200" y="2971800"/>
                </a:lnTo>
                <a:lnTo>
                  <a:pt x="5410200" y="2984500"/>
                </a:lnTo>
                <a:lnTo>
                  <a:pt x="5410200" y="2997200"/>
                </a:lnTo>
                <a:lnTo>
                  <a:pt x="5410200" y="3009900"/>
                </a:lnTo>
                <a:lnTo>
                  <a:pt x="5410200" y="3022600"/>
                </a:lnTo>
                <a:lnTo>
                  <a:pt x="5410200" y="3035300"/>
                </a:lnTo>
                <a:lnTo>
                  <a:pt x="5410200" y="3048000"/>
                </a:lnTo>
                <a:lnTo>
                  <a:pt x="5410200" y="3060700"/>
                </a:lnTo>
                <a:lnTo>
                  <a:pt x="5410200" y="3073400"/>
                </a:lnTo>
                <a:lnTo>
                  <a:pt x="5410200" y="3086100"/>
                </a:lnTo>
                <a:lnTo>
                  <a:pt x="5410200" y="3098800"/>
                </a:lnTo>
                <a:lnTo>
                  <a:pt x="5410200" y="3111500"/>
                </a:lnTo>
                <a:lnTo>
                  <a:pt x="5410200" y="3124200"/>
                </a:lnTo>
                <a:lnTo>
                  <a:pt x="5410200" y="3136900"/>
                </a:lnTo>
                <a:lnTo>
                  <a:pt x="5410200" y="3149600"/>
                </a:lnTo>
                <a:lnTo>
                  <a:pt x="5410200" y="3162300"/>
                </a:lnTo>
                <a:lnTo>
                  <a:pt x="5410200" y="3175000"/>
                </a:lnTo>
                <a:lnTo>
                  <a:pt x="5410200" y="3187700"/>
                </a:lnTo>
                <a:lnTo>
                  <a:pt x="5410200" y="3200400"/>
                </a:lnTo>
                <a:lnTo>
                  <a:pt x="5410200" y="3213100"/>
                </a:lnTo>
                <a:lnTo>
                  <a:pt x="5410200" y="3225800"/>
                </a:lnTo>
                <a:lnTo>
                  <a:pt x="5410200" y="3238500"/>
                </a:lnTo>
                <a:lnTo>
                  <a:pt x="5410200" y="3251200"/>
                </a:lnTo>
                <a:lnTo>
                  <a:pt x="5410200" y="3263900"/>
                </a:lnTo>
                <a:lnTo>
                  <a:pt x="5410200" y="3276600"/>
                </a:lnTo>
                <a:lnTo>
                  <a:pt x="5410200" y="3289300"/>
                </a:lnTo>
                <a:lnTo>
                  <a:pt x="5410200" y="3302000"/>
                </a:lnTo>
                <a:lnTo>
                  <a:pt x="5410200" y="3314700"/>
                </a:lnTo>
                <a:lnTo>
                  <a:pt x="5410200" y="3327400"/>
                </a:lnTo>
                <a:lnTo>
                  <a:pt x="5410200" y="3340100"/>
                </a:lnTo>
                <a:lnTo>
                  <a:pt x="5410200" y="3352800"/>
                </a:lnTo>
                <a:lnTo>
                  <a:pt x="5410200" y="3365500"/>
                </a:lnTo>
                <a:lnTo>
                  <a:pt x="5410200" y="3378200"/>
                </a:lnTo>
                <a:lnTo>
                  <a:pt x="5410200" y="3390900"/>
                </a:lnTo>
                <a:lnTo>
                  <a:pt x="5410200" y="3403600"/>
                </a:lnTo>
                <a:lnTo>
                  <a:pt x="5410200" y="3416300"/>
                </a:lnTo>
                <a:lnTo>
                  <a:pt x="5410200" y="3429000"/>
                </a:lnTo>
                <a:lnTo>
                  <a:pt x="5410200" y="3441700"/>
                </a:lnTo>
                <a:lnTo>
                  <a:pt x="5410200" y="3454400"/>
                </a:lnTo>
                <a:lnTo>
                  <a:pt x="5410200" y="3467100"/>
                </a:lnTo>
                <a:lnTo>
                  <a:pt x="5410200" y="3479800"/>
                </a:lnTo>
                <a:lnTo>
                  <a:pt x="5410200" y="3492500"/>
                </a:lnTo>
                <a:lnTo>
                  <a:pt x="5410200" y="3505200"/>
                </a:lnTo>
                <a:lnTo>
                  <a:pt x="5410200" y="3517900"/>
                </a:lnTo>
                <a:lnTo>
                  <a:pt x="5410200" y="3530600"/>
                </a:lnTo>
                <a:lnTo>
                  <a:pt x="5410200" y="3543300"/>
                </a:lnTo>
                <a:lnTo>
                  <a:pt x="5410200" y="3556000"/>
                </a:lnTo>
                <a:lnTo>
                  <a:pt x="5410200" y="3568700"/>
                </a:lnTo>
                <a:lnTo>
                  <a:pt x="5410200" y="3581400"/>
                </a:lnTo>
                <a:lnTo>
                  <a:pt x="5410200" y="3594100"/>
                </a:lnTo>
                <a:lnTo>
                  <a:pt x="5410200" y="3606800"/>
                </a:lnTo>
                <a:lnTo>
                  <a:pt x="5410200" y="3619500"/>
                </a:lnTo>
                <a:lnTo>
                  <a:pt x="5410200" y="3632200"/>
                </a:lnTo>
                <a:lnTo>
                  <a:pt x="5410200" y="3644900"/>
                </a:lnTo>
                <a:lnTo>
                  <a:pt x="5410200" y="3657600"/>
                </a:lnTo>
                <a:lnTo>
                  <a:pt x="5410200" y="3670300"/>
                </a:lnTo>
                <a:lnTo>
                  <a:pt x="5410200" y="3683000"/>
                </a:lnTo>
                <a:lnTo>
                  <a:pt x="5410200" y="3695700"/>
                </a:lnTo>
                <a:lnTo>
                  <a:pt x="5410200" y="3708400"/>
                </a:lnTo>
                <a:lnTo>
                  <a:pt x="5410200" y="3721100"/>
                </a:lnTo>
                <a:lnTo>
                  <a:pt x="5410200" y="3733800"/>
                </a:lnTo>
                <a:lnTo>
                  <a:pt x="5410200" y="3746500"/>
                </a:lnTo>
                <a:lnTo>
                  <a:pt x="5410200" y="3759200"/>
                </a:lnTo>
                <a:lnTo>
                  <a:pt x="5410200" y="3771900"/>
                </a:lnTo>
                <a:lnTo>
                  <a:pt x="5410200" y="3784600"/>
                </a:lnTo>
                <a:lnTo>
                  <a:pt x="5410200" y="3797300"/>
                </a:lnTo>
                <a:lnTo>
                  <a:pt x="5410200" y="3810000"/>
                </a:lnTo>
                <a:lnTo>
                  <a:pt x="5410200" y="3822700"/>
                </a:lnTo>
                <a:lnTo>
                  <a:pt x="5410200" y="3835400"/>
                </a:lnTo>
                <a:lnTo>
                  <a:pt x="5410200" y="3848100"/>
                </a:lnTo>
                <a:lnTo>
                  <a:pt x="5410200" y="3860800"/>
                </a:lnTo>
                <a:lnTo>
                  <a:pt x="5410200" y="3873500"/>
                </a:lnTo>
                <a:lnTo>
                  <a:pt x="5410200" y="3886200"/>
                </a:lnTo>
                <a:lnTo>
                  <a:pt x="5410200" y="3898900"/>
                </a:lnTo>
                <a:lnTo>
                  <a:pt x="5410200" y="3911600"/>
                </a:lnTo>
                <a:lnTo>
                  <a:pt x="5410200" y="3924300"/>
                </a:lnTo>
                <a:lnTo>
                  <a:pt x="5410200" y="3937000"/>
                </a:lnTo>
                <a:lnTo>
                  <a:pt x="5410200" y="3949700"/>
                </a:lnTo>
                <a:lnTo>
                  <a:pt x="5410200" y="3962400"/>
                </a:lnTo>
                <a:lnTo>
                  <a:pt x="5410200" y="3975100"/>
                </a:lnTo>
                <a:lnTo>
                  <a:pt x="5410200" y="3987800"/>
                </a:lnTo>
                <a:lnTo>
                  <a:pt x="5410200" y="4000500"/>
                </a:lnTo>
                <a:lnTo>
                  <a:pt x="5410200" y="4013200"/>
                </a:lnTo>
                <a:lnTo>
                  <a:pt x="5410200" y="4025900"/>
                </a:lnTo>
                <a:lnTo>
                  <a:pt x="5410200" y="4038600"/>
                </a:lnTo>
                <a:lnTo>
                  <a:pt x="5410200" y="4051300"/>
                </a:lnTo>
                <a:lnTo>
                  <a:pt x="5410200" y="4064000"/>
                </a:lnTo>
                <a:lnTo>
                  <a:pt x="5410200" y="4076700"/>
                </a:lnTo>
                <a:lnTo>
                  <a:pt x="5410200" y="4089400"/>
                </a:lnTo>
                <a:lnTo>
                  <a:pt x="5410200" y="4102100"/>
                </a:lnTo>
                <a:lnTo>
                  <a:pt x="5410200" y="4114800"/>
                </a:lnTo>
                <a:lnTo>
                  <a:pt x="5410200" y="4127500"/>
                </a:lnTo>
                <a:lnTo>
                  <a:pt x="5410200" y="4140200"/>
                </a:lnTo>
                <a:lnTo>
                  <a:pt x="5410200" y="4152900"/>
                </a:lnTo>
                <a:lnTo>
                  <a:pt x="5410200" y="4165600"/>
                </a:lnTo>
                <a:lnTo>
                  <a:pt x="5410200" y="4178300"/>
                </a:lnTo>
                <a:lnTo>
                  <a:pt x="5410200" y="4191000"/>
                </a:lnTo>
                <a:lnTo>
                  <a:pt x="5410200" y="4203700"/>
                </a:lnTo>
                <a:lnTo>
                  <a:pt x="5410200" y="4216400"/>
                </a:lnTo>
                <a:lnTo>
                  <a:pt x="5410200" y="4229100"/>
                </a:lnTo>
                <a:lnTo>
                  <a:pt x="5410200" y="4241800"/>
                </a:lnTo>
                <a:lnTo>
                  <a:pt x="5410200" y="4254500"/>
                </a:lnTo>
                <a:lnTo>
                  <a:pt x="5410200" y="4267200"/>
                </a:lnTo>
                <a:lnTo>
                  <a:pt x="5410200" y="4279900"/>
                </a:lnTo>
                <a:lnTo>
                  <a:pt x="5410200" y="4292600"/>
                </a:lnTo>
                <a:lnTo>
                  <a:pt x="5410200" y="4305300"/>
                </a:lnTo>
                <a:lnTo>
                  <a:pt x="5410200" y="4318000"/>
                </a:lnTo>
                <a:lnTo>
                  <a:pt x="5410200" y="4330700"/>
                </a:lnTo>
                <a:lnTo>
                  <a:pt x="5410200" y="4343400"/>
                </a:lnTo>
                <a:lnTo>
                  <a:pt x="5410200" y="4356100"/>
                </a:lnTo>
                <a:lnTo>
                  <a:pt x="5410200" y="4368800"/>
                </a:lnTo>
                <a:lnTo>
                  <a:pt x="5410200" y="4381500"/>
                </a:lnTo>
                <a:lnTo>
                  <a:pt x="5410200" y="4394200"/>
                </a:lnTo>
                <a:lnTo>
                  <a:pt x="5410200" y="4406900"/>
                </a:lnTo>
                <a:lnTo>
                  <a:pt x="5410200" y="4419600"/>
                </a:lnTo>
                <a:lnTo>
                  <a:pt x="5410200" y="4432300"/>
                </a:lnTo>
                <a:lnTo>
                  <a:pt x="5410200" y="4445000"/>
                </a:lnTo>
                <a:lnTo>
                  <a:pt x="5410200" y="4457700"/>
                </a:lnTo>
                <a:lnTo>
                  <a:pt x="5410200" y="4470400"/>
                </a:lnTo>
                <a:lnTo>
                  <a:pt x="5410200" y="4483100"/>
                </a:lnTo>
                <a:lnTo>
                  <a:pt x="5410200" y="4495800"/>
                </a:lnTo>
                <a:lnTo>
                  <a:pt x="5410200" y="4508500"/>
                </a:lnTo>
                <a:lnTo>
                  <a:pt x="5410200" y="4521200"/>
                </a:lnTo>
                <a:lnTo>
                  <a:pt x="5410200" y="4533900"/>
                </a:lnTo>
                <a:lnTo>
                  <a:pt x="5410200" y="4546600"/>
                </a:lnTo>
                <a:lnTo>
                  <a:pt x="5410200" y="4559300"/>
                </a:lnTo>
                <a:lnTo>
                  <a:pt x="5410200" y="4559300"/>
                </a:lnTo>
                <a:lnTo>
                  <a:pt x="5410200" y="4572000"/>
                </a:lnTo>
                <a:lnTo>
                  <a:pt x="5410200" y="4584700"/>
                </a:lnTo>
                <a:lnTo>
                  <a:pt x="5410200" y="4597400"/>
                </a:lnTo>
                <a:lnTo>
                  <a:pt x="5410200" y="4610100"/>
                </a:lnTo>
                <a:lnTo>
                  <a:pt x="5410200" y="4622800"/>
                </a:lnTo>
                <a:lnTo>
                  <a:pt x="5410200" y="4635500"/>
                </a:lnTo>
                <a:lnTo>
                  <a:pt x="5410200" y="4648200"/>
                </a:lnTo>
                <a:lnTo>
                  <a:pt x="5410200" y="4660900"/>
                </a:lnTo>
                <a:lnTo>
                  <a:pt x="5410200" y="4673600"/>
                </a:lnTo>
                <a:lnTo>
                  <a:pt x="5410200" y="4686300"/>
                </a:lnTo>
                <a:lnTo>
                  <a:pt x="5410200" y="4699000"/>
                </a:lnTo>
                <a:lnTo>
                  <a:pt x="5410200" y="4711700"/>
                </a:lnTo>
                <a:lnTo>
                  <a:pt x="5410200" y="4724400"/>
                </a:lnTo>
                <a:lnTo>
                  <a:pt x="5410200" y="4737100"/>
                </a:lnTo>
                <a:lnTo>
                  <a:pt x="5410200" y="4749800"/>
                </a:lnTo>
                <a:lnTo>
                  <a:pt x="5410200" y="4762500"/>
                </a:lnTo>
                <a:lnTo>
                  <a:pt x="5410200" y="4775200"/>
                </a:lnTo>
                <a:lnTo>
                  <a:pt x="5410200" y="4787900"/>
                </a:lnTo>
                <a:lnTo>
                  <a:pt x="5410200" y="4800600"/>
                </a:lnTo>
                <a:lnTo>
                  <a:pt x="5410200" y="4813300"/>
                </a:lnTo>
                <a:lnTo>
                  <a:pt x="5410200" y="4826000"/>
                </a:lnTo>
                <a:lnTo>
                  <a:pt x="5410200" y="4838700"/>
                </a:lnTo>
                <a:lnTo>
                  <a:pt x="5410200" y="4851400"/>
                </a:lnTo>
                <a:lnTo>
                  <a:pt x="5410200" y="4864100"/>
                </a:lnTo>
                <a:lnTo>
                  <a:pt x="5410200" y="4876800"/>
                </a:lnTo>
                <a:lnTo>
                  <a:pt x="5410200" y="4889500"/>
                </a:lnTo>
                <a:lnTo>
                  <a:pt x="5410200" y="4902200"/>
                </a:lnTo>
                <a:lnTo>
                  <a:pt x="5410200" y="4914900"/>
                </a:lnTo>
                <a:lnTo>
                  <a:pt x="5410200" y="4927600"/>
                </a:lnTo>
                <a:lnTo>
                  <a:pt x="5410200" y="4940300"/>
                </a:lnTo>
                <a:lnTo>
                  <a:pt x="5410200" y="4953000"/>
                </a:lnTo>
                <a:lnTo>
                  <a:pt x="5410200" y="4965700"/>
                </a:lnTo>
                <a:lnTo>
                  <a:pt x="5410200" y="4978400"/>
                </a:lnTo>
                <a:lnTo>
                  <a:pt x="5410200" y="4991100"/>
                </a:lnTo>
                <a:lnTo>
                  <a:pt x="5410200" y="5003800"/>
                </a:lnTo>
                <a:lnTo>
                  <a:pt x="5410200" y="5016500"/>
                </a:lnTo>
                <a:lnTo>
                  <a:pt x="5410200" y="5029200"/>
                </a:lnTo>
                <a:lnTo>
                  <a:pt x="5410200" y="5041900"/>
                </a:lnTo>
                <a:lnTo>
                  <a:pt x="5410200" y="5054600"/>
                </a:lnTo>
                <a:lnTo>
                  <a:pt x="5410200" y="5067300"/>
                </a:lnTo>
                <a:lnTo>
                  <a:pt x="5410200" y="5080000"/>
                </a:lnTo>
                <a:lnTo>
                  <a:pt x="5410200" y="5092700"/>
                </a:lnTo>
                <a:lnTo>
                  <a:pt x="5410200" y="5105400"/>
                </a:lnTo>
                <a:lnTo>
                  <a:pt x="5410200" y="5118100"/>
                </a:lnTo>
                <a:lnTo>
                  <a:pt x="5410200" y="5130800"/>
                </a:lnTo>
                <a:lnTo>
                  <a:pt x="5410200" y="5143500"/>
                </a:lnTo>
                <a:lnTo>
                  <a:pt x="5410200" y="5156200"/>
                </a:lnTo>
                <a:lnTo>
                  <a:pt x="5410200" y="5168900"/>
                </a:lnTo>
                <a:lnTo>
                  <a:pt x="5410200" y="5181600"/>
                </a:lnTo>
                <a:lnTo>
                  <a:pt x="5410200" y="5194300"/>
                </a:lnTo>
                <a:lnTo>
                  <a:pt x="5410200" y="5207000"/>
                </a:lnTo>
                <a:lnTo>
                  <a:pt x="5410200" y="5219700"/>
                </a:lnTo>
                <a:lnTo>
                  <a:pt x="5410200" y="5232400"/>
                </a:lnTo>
                <a:lnTo>
                  <a:pt x="5410200" y="5245100"/>
                </a:lnTo>
                <a:lnTo>
                  <a:pt x="5410200" y="5257800"/>
                </a:lnTo>
                <a:lnTo>
                  <a:pt x="5410200" y="5270500"/>
                </a:lnTo>
                <a:lnTo>
                  <a:pt x="5410200" y="5283200"/>
                </a:lnTo>
                <a:lnTo>
                  <a:pt x="5410200" y="5295900"/>
                </a:lnTo>
                <a:lnTo>
                  <a:pt x="5410200" y="5308600"/>
                </a:lnTo>
                <a:lnTo>
                  <a:pt x="5410200" y="5321300"/>
                </a:lnTo>
                <a:lnTo>
                  <a:pt x="5410200" y="5334000"/>
                </a:lnTo>
                <a:lnTo>
                  <a:pt x="5410200" y="5346700"/>
                </a:lnTo>
                <a:lnTo>
                  <a:pt x="5410200" y="5359400"/>
                </a:lnTo>
                <a:lnTo>
                  <a:pt x="5410200" y="5372100"/>
                </a:lnTo>
                <a:lnTo>
                  <a:pt x="5410200" y="5384800"/>
                </a:lnTo>
                <a:lnTo>
                  <a:pt x="5410200" y="5397500"/>
                </a:lnTo>
                <a:lnTo>
                  <a:pt x="5410200" y="5410200"/>
                </a:lnTo>
                <a:lnTo>
                  <a:pt x="5410200" y="5422900"/>
                </a:lnTo>
                <a:lnTo>
                  <a:pt x="5410200" y="5435600"/>
                </a:lnTo>
                <a:lnTo>
                  <a:pt x="5410200" y="5448300"/>
                </a:lnTo>
                <a:lnTo>
                  <a:pt x="5410200" y="5461000"/>
                </a:lnTo>
                <a:lnTo>
                  <a:pt x="5410200" y="5473700"/>
                </a:lnTo>
                <a:lnTo>
                  <a:pt x="5410200" y="5486400"/>
                </a:lnTo>
                <a:lnTo>
                  <a:pt x="5410200" y="5499100"/>
                </a:lnTo>
                <a:lnTo>
                  <a:pt x="5410200" y="5511800"/>
                </a:lnTo>
                <a:lnTo>
                  <a:pt x="5410200" y="5524500"/>
                </a:lnTo>
                <a:lnTo>
                  <a:pt x="5410200" y="5537200"/>
                </a:lnTo>
                <a:lnTo>
                  <a:pt x="5410200" y="5549900"/>
                </a:lnTo>
                <a:lnTo>
                  <a:pt x="5410200" y="5562600"/>
                </a:lnTo>
                <a:lnTo>
                  <a:pt x="5410200" y="5575300"/>
                </a:lnTo>
                <a:lnTo>
                  <a:pt x="5410200" y="5588000"/>
                </a:lnTo>
                <a:lnTo>
                  <a:pt x="5410200" y="5600700"/>
                </a:lnTo>
                <a:lnTo>
                  <a:pt x="5410200" y="5613400"/>
                </a:lnTo>
                <a:lnTo>
                  <a:pt x="5410200" y="5626100"/>
                </a:lnTo>
                <a:lnTo>
                  <a:pt x="5410200" y="5638800"/>
                </a:lnTo>
                <a:lnTo>
                  <a:pt x="5410200" y="5651500"/>
                </a:lnTo>
                <a:lnTo>
                  <a:pt x="5410200" y="5664200"/>
                </a:lnTo>
                <a:lnTo>
                  <a:pt x="5410200" y="5676900"/>
                </a:lnTo>
                <a:lnTo>
                  <a:pt x="5410200" y="5689600"/>
                </a:lnTo>
                <a:lnTo>
                  <a:pt x="5410200" y="5702300"/>
                </a:lnTo>
                <a:lnTo>
                  <a:pt x="5410200" y="5715000"/>
                </a:lnTo>
                <a:lnTo>
                  <a:pt x="5410200" y="5727700"/>
                </a:lnTo>
                <a:lnTo>
                  <a:pt x="5410200" y="5740400"/>
                </a:lnTo>
                <a:lnTo>
                  <a:pt x="5410200" y="5753100"/>
                </a:lnTo>
                <a:lnTo>
                  <a:pt x="5410200" y="5765800"/>
                </a:lnTo>
                <a:lnTo>
                  <a:pt x="5410200" y="5778500"/>
                </a:lnTo>
                <a:lnTo>
                  <a:pt x="5410200" y="5791200"/>
                </a:lnTo>
                <a:lnTo>
                  <a:pt x="5410200" y="5803900"/>
                </a:lnTo>
                <a:lnTo>
                  <a:pt x="5410200" y="5816600"/>
                </a:lnTo>
                <a:lnTo>
                  <a:pt x="5410200" y="5829300"/>
                </a:lnTo>
                <a:lnTo>
                  <a:pt x="5410200" y="5842000"/>
                </a:lnTo>
                <a:lnTo>
                  <a:pt x="5410200" y="5854700"/>
                </a:lnTo>
                <a:lnTo>
                  <a:pt x="5410200" y="5867400"/>
                </a:lnTo>
                <a:lnTo>
                  <a:pt x="5410200" y="5880100"/>
                </a:lnTo>
                <a:lnTo>
                  <a:pt x="5410200" y="5892800"/>
                </a:lnTo>
                <a:lnTo>
                  <a:pt x="5410200" y="5905500"/>
                </a:lnTo>
                <a:lnTo>
                  <a:pt x="5410200" y="5918200"/>
                </a:lnTo>
                <a:lnTo>
                  <a:pt x="5410200" y="5930900"/>
                </a:lnTo>
                <a:lnTo>
                  <a:pt x="5410200" y="5943600"/>
                </a:lnTo>
                <a:lnTo>
                  <a:pt x="5410200" y="5956300"/>
                </a:lnTo>
                <a:lnTo>
                  <a:pt x="5410200" y="5969000"/>
                </a:lnTo>
                <a:lnTo>
                  <a:pt x="5410200" y="5981700"/>
                </a:lnTo>
                <a:lnTo>
                  <a:pt x="5410200" y="5994400"/>
                </a:lnTo>
                <a:lnTo>
                  <a:pt x="5410200" y="6007100"/>
                </a:lnTo>
                <a:lnTo>
                  <a:pt x="5410200" y="6019800"/>
                </a:lnTo>
                <a:lnTo>
                  <a:pt x="5410200" y="6032500"/>
                </a:lnTo>
                <a:lnTo>
                  <a:pt x="5410200" y="6045200"/>
                </a:lnTo>
                <a:lnTo>
                  <a:pt x="5410200" y="6057900"/>
                </a:lnTo>
                <a:lnTo>
                  <a:pt x="5410200" y="6070600"/>
                </a:lnTo>
                <a:lnTo>
                  <a:pt x="5410200" y="6083300"/>
                </a:lnTo>
                <a:lnTo>
                  <a:pt x="5410200" y="6096000"/>
                </a:lnTo>
                <a:lnTo>
                  <a:pt x="5410200" y="6108700"/>
                </a:lnTo>
                <a:lnTo>
                  <a:pt x="5410200" y="6121400"/>
                </a:lnTo>
                <a:lnTo>
                  <a:pt x="5410200" y="6134100"/>
                </a:lnTo>
                <a:lnTo>
                  <a:pt x="5410200" y="6146800"/>
                </a:lnTo>
                <a:lnTo>
                  <a:pt x="5410200" y="6159500"/>
                </a:lnTo>
                <a:lnTo>
                  <a:pt x="5410200" y="6172200"/>
                </a:lnTo>
                <a:lnTo>
                  <a:pt x="5410200" y="6184900"/>
                </a:lnTo>
                <a:lnTo>
                  <a:pt x="5410200" y="6197600"/>
                </a:lnTo>
                <a:lnTo>
                  <a:pt x="5410200" y="6210300"/>
                </a:lnTo>
                <a:lnTo>
                  <a:pt x="5410200" y="6223000"/>
                </a:lnTo>
                <a:lnTo>
                  <a:pt x="5410200" y="6235700"/>
                </a:lnTo>
                <a:lnTo>
                  <a:pt x="5410200" y="6248400"/>
                </a:lnTo>
                <a:lnTo>
                  <a:pt x="5410200" y="6261100"/>
                </a:lnTo>
                <a:lnTo>
                  <a:pt x="5410200" y="6273800"/>
                </a:lnTo>
                <a:lnTo>
                  <a:pt x="5410200" y="6286500"/>
                </a:lnTo>
                <a:lnTo>
                  <a:pt x="5410200" y="6299200"/>
                </a:lnTo>
                <a:lnTo>
                  <a:pt x="5410200" y="6311900"/>
                </a:lnTo>
                <a:lnTo>
                  <a:pt x="5410200" y="6324600"/>
                </a:lnTo>
                <a:lnTo>
                  <a:pt x="5410200" y="6337300"/>
                </a:lnTo>
                <a:lnTo>
                  <a:pt x="5410200" y="6350000"/>
                </a:lnTo>
                <a:lnTo>
                  <a:pt x="5410200" y="6362700"/>
                </a:lnTo>
                <a:lnTo>
                  <a:pt x="5410200" y="6375400"/>
                </a:lnTo>
                <a:lnTo>
                  <a:pt x="5410200" y="6388100"/>
                </a:lnTo>
                <a:lnTo>
                  <a:pt x="5410200" y="6400800"/>
                </a:lnTo>
                <a:lnTo>
                  <a:pt x="5410200" y="6413500"/>
                </a:lnTo>
                <a:lnTo>
                  <a:pt x="5410200" y="6426200"/>
                </a:lnTo>
                <a:lnTo>
                  <a:pt x="5410200" y="6438900"/>
                </a:lnTo>
                <a:lnTo>
                  <a:pt x="5410200" y="6451600"/>
                </a:lnTo>
                <a:lnTo>
                  <a:pt x="5410200" y="6464300"/>
                </a:lnTo>
                <a:lnTo>
                  <a:pt x="5410200" y="6477000"/>
                </a:lnTo>
                <a:lnTo>
                  <a:pt x="5410200" y="6489700"/>
                </a:lnTo>
                <a:lnTo>
                  <a:pt x="5410200" y="6502400"/>
                </a:lnTo>
                <a:lnTo>
                  <a:pt x="5410200" y="6515100"/>
                </a:lnTo>
                <a:lnTo>
                  <a:pt x="5410200" y="6527800"/>
                </a:lnTo>
                <a:lnTo>
                  <a:pt x="5410200" y="6540500"/>
                </a:lnTo>
                <a:lnTo>
                  <a:pt x="5410200" y="6553200"/>
                </a:lnTo>
                <a:lnTo>
                  <a:pt x="5410200" y="6565900"/>
                </a:lnTo>
                <a:lnTo>
                  <a:pt x="5410200" y="6578600"/>
                </a:lnTo>
                <a:lnTo>
                  <a:pt x="5410200" y="6591300"/>
                </a:lnTo>
                <a:lnTo>
                  <a:pt x="5410200" y="6604000"/>
                </a:lnTo>
                <a:lnTo>
                  <a:pt x="5410200" y="6616700"/>
                </a:lnTo>
                <a:lnTo>
                  <a:pt x="5410200" y="6629400"/>
                </a:lnTo>
                <a:lnTo>
                  <a:pt x="5410200" y="6642100"/>
                </a:lnTo>
                <a:lnTo>
                  <a:pt x="5410200" y="6654800"/>
                </a:lnTo>
                <a:lnTo>
                  <a:pt x="5410200" y="6667500"/>
                </a:lnTo>
                <a:lnTo>
                  <a:pt x="5410200" y="6680200"/>
                </a:lnTo>
                <a:lnTo>
                  <a:pt x="5410200" y="6692900"/>
                </a:lnTo>
                <a:lnTo>
                  <a:pt x="5410200" y="6705600"/>
                </a:lnTo>
                <a:lnTo>
                  <a:pt x="5410200" y="6718300"/>
                </a:lnTo>
                <a:lnTo>
                  <a:pt x="5410200" y="6731000"/>
                </a:lnTo>
                <a:lnTo>
                  <a:pt x="5410200" y="6743700"/>
                </a:lnTo>
                <a:lnTo>
                  <a:pt x="5410200" y="6756400"/>
                </a:lnTo>
                <a:lnTo>
                  <a:pt x="5410200" y="6769100"/>
                </a:lnTo>
                <a:lnTo>
                  <a:pt x="5410200" y="6781800"/>
                </a:lnTo>
                <a:lnTo>
                  <a:pt x="5410200" y="6794500"/>
                </a:lnTo>
                <a:lnTo>
                  <a:pt x="5410200" y="6807200"/>
                </a:lnTo>
                <a:lnTo>
                  <a:pt x="5410200" y="6819900"/>
                </a:lnTo>
                <a:lnTo>
                  <a:pt x="5410200" y="6832600"/>
                </a:lnTo>
                <a:lnTo>
                  <a:pt x="5410200" y="6845300"/>
                </a:lnTo>
                <a:lnTo>
                  <a:pt x="5410200" y="6858000"/>
                </a:lnTo>
                <a:lnTo>
                  <a:pt x="5410200" y="6870700"/>
                </a:lnTo>
                <a:lnTo>
                  <a:pt x="5410200" y="6883400"/>
                </a:lnTo>
                <a:lnTo>
                  <a:pt x="5410200" y="6896100"/>
                </a:lnTo>
                <a:lnTo>
                  <a:pt x="5410200" y="6908800"/>
                </a:lnTo>
                <a:lnTo>
                  <a:pt x="5410200" y="6921500"/>
                </a:lnTo>
                <a:lnTo>
                  <a:pt x="5410200" y="6934200"/>
                </a:lnTo>
                <a:lnTo>
                  <a:pt x="5410200" y="6946900"/>
                </a:lnTo>
                <a:lnTo>
                  <a:pt x="5410200" y="6959600"/>
                </a:lnTo>
                <a:lnTo>
                  <a:pt x="5410200" y="6972300"/>
                </a:lnTo>
                <a:lnTo>
                  <a:pt x="5410200" y="6985000"/>
                </a:lnTo>
                <a:lnTo>
                  <a:pt x="5410200" y="6997700"/>
                </a:lnTo>
                <a:lnTo>
                  <a:pt x="5410200" y="7010400"/>
                </a:lnTo>
                <a:lnTo>
                  <a:pt x="5410200" y="7023100"/>
                </a:lnTo>
                <a:lnTo>
                  <a:pt x="5410200" y="7035800"/>
                </a:lnTo>
                <a:lnTo>
                  <a:pt x="5410200" y="7048500"/>
                </a:lnTo>
                <a:lnTo>
                  <a:pt x="5410200" y="7061200"/>
                </a:lnTo>
                <a:lnTo>
                  <a:pt x="5410200" y="7073900"/>
                </a:lnTo>
                <a:lnTo>
                  <a:pt x="5410200" y="7086600"/>
                </a:lnTo>
                <a:lnTo>
                  <a:pt x="5410200" y="7099300"/>
                </a:lnTo>
                <a:lnTo>
                  <a:pt x="5410200" y="7112000"/>
                </a:lnTo>
                <a:lnTo>
                  <a:pt x="5410200" y="7124700"/>
                </a:lnTo>
                <a:lnTo>
                  <a:pt x="5410200" y="7137400"/>
                </a:lnTo>
                <a:lnTo>
                  <a:pt x="5410200" y="7150100"/>
                </a:lnTo>
                <a:lnTo>
                  <a:pt x="5410200" y="7162800"/>
                </a:lnTo>
                <a:lnTo>
                  <a:pt x="5410200" y="7175500"/>
                </a:lnTo>
                <a:lnTo>
                  <a:pt x="5410200" y="7188200"/>
                </a:lnTo>
                <a:lnTo>
                  <a:pt x="5410200" y="7200900"/>
                </a:lnTo>
                <a:lnTo>
                  <a:pt x="5410200" y="7213600"/>
                </a:lnTo>
                <a:lnTo>
                  <a:pt x="5410200" y="7226300"/>
                </a:lnTo>
                <a:lnTo>
                  <a:pt x="5410200" y="7239000"/>
                </a:lnTo>
                <a:lnTo>
                  <a:pt x="5410200" y="7251700"/>
                </a:lnTo>
                <a:lnTo>
                  <a:pt x="5410200" y="7264400"/>
                </a:lnTo>
                <a:lnTo>
                  <a:pt x="5410200" y="7277100"/>
                </a:lnTo>
                <a:lnTo>
                  <a:pt x="5410200" y="7289800"/>
                </a:lnTo>
                <a:lnTo>
                  <a:pt x="5410200" y="7302500"/>
                </a:lnTo>
                <a:lnTo>
                  <a:pt x="5410200" y="7315200"/>
                </a:lnTo>
                <a:lnTo>
                  <a:pt x="5410200" y="7327900"/>
                </a:lnTo>
                <a:lnTo>
                  <a:pt x="5410200" y="7340600"/>
                </a:lnTo>
                <a:lnTo>
                  <a:pt x="5410200" y="7353300"/>
                </a:lnTo>
                <a:lnTo>
                  <a:pt x="5410200" y="7366000"/>
                </a:lnTo>
                <a:lnTo>
                  <a:pt x="5410200" y="7378700"/>
                </a:lnTo>
                <a:lnTo>
                  <a:pt x="5410200" y="7391400"/>
                </a:lnTo>
                <a:lnTo>
                  <a:pt x="5410200" y="7404100"/>
                </a:lnTo>
                <a:lnTo>
                  <a:pt x="5410200" y="7416800"/>
                </a:lnTo>
                <a:lnTo>
                  <a:pt x="5410200" y="7429500"/>
                </a:lnTo>
                <a:lnTo>
                  <a:pt x="5410200" y="7442200"/>
                </a:lnTo>
                <a:lnTo>
                  <a:pt x="5410200" y="7454900"/>
                </a:lnTo>
                <a:lnTo>
                  <a:pt x="5410200" y="7467600"/>
                </a:lnTo>
                <a:lnTo>
                  <a:pt x="5410200" y="7480300"/>
                </a:lnTo>
                <a:lnTo>
                  <a:pt x="5410200" y="7493000"/>
                </a:lnTo>
                <a:lnTo>
                  <a:pt x="5410200" y="7505700"/>
                </a:lnTo>
                <a:lnTo>
                  <a:pt x="5410200" y="7518400"/>
                </a:lnTo>
                <a:lnTo>
                  <a:pt x="5410200" y="7531100"/>
                </a:lnTo>
                <a:lnTo>
                  <a:pt x="5410200" y="7543800"/>
                </a:lnTo>
                <a:lnTo>
                  <a:pt x="5410200" y="7556500"/>
                </a:lnTo>
                <a:lnTo>
                  <a:pt x="5410200" y="7569200"/>
                </a:lnTo>
                <a:lnTo>
                  <a:pt x="5410200" y="7581900"/>
                </a:lnTo>
                <a:lnTo>
                  <a:pt x="5410200" y="7594600"/>
                </a:lnTo>
                <a:lnTo>
                  <a:pt x="5410200" y="7607300"/>
                </a:lnTo>
                <a:lnTo>
                  <a:pt x="5410200" y="7620000"/>
                </a:lnTo>
                <a:lnTo>
                  <a:pt x="5410200" y="7632700"/>
                </a:lnTo>
                <a:lnTo>
                  <a:pt x="5410200" y="7645400"/>
                </a:lnTo>
                <a:lnTo>
                  <a:pt x="5410200" y="7658100"/>
                </a:lnTo>
                <a:lnTo>
                  <a:pt x="5410200" y="7670800"/>
                </a:lnTo>
                <a:lnTo>
                  <a:pt x="5410200" y="7683500"/>
                </a:lnTo>
                <a:lnTo>
                  <a:pt x="5410200" y="7696200"/>
                </a:lnTo>
                <a:lnTo>
                  <a:pt x="5410200" y="7708900"/>
                </a:lnTo>
                <a:lnTo>
                  <a:pt x="5410200" y="7721600"/>
                </a:lnTo>
                <a:lnTo>
                  <a:pt x="5410200" y="7734300"/>
                </a:lnTo>
                <a:lnTo>
                  <a:pt x="5410200" y="7747000"/>
                </a:lnTo>
                <a:lnTo>
                  <a:pt x="5410200" y="7759700"/>
                </a:lnTo>
                <a:lnTo>
                  <a:pt x="5410200" y="7772400"/>
                </a:lnTo>
                <a:lnTo>
                  <a:pt x="5410200" y="7785100"/>
                </a:lnTo>
                <a:lnTo>
                  <a:pt x="5410200" y="7797800"/>
                </a:lnTo>
                <a:lnTo>
                  <a:pt x="5410200" y="7810500"/>
                </a:lnTo>
                <a:lnTo>
                  <a:pt x="5410200" y="7823200"/>
                </a:lnTo>
                <a:lnTo>
                  <a:pt x="5410200" y="7835900"/>
                </a:lnTo>
                <a:lnTo>
                  <a:pt x="5410200" y="7848600"/>
                </a:lnTo>
                <a:lnTo>
                  <a:pt x="5410200" y="7861300"/>
                </a:lnTo>
                <a:lnTo>
                  <a:pt x="5410200" y="7874000"/>
                </a:lnTo>
                <a:lnTo>
                  <a:pt x="5410200" y="7886700"/>
                </a:lnTo>
                <a:lnTo>
                  <a:pt x="5410200" y="7899400"/>
                </a:lnTo>
                <a:lnTo>
                  <a:pt x="5410200" y="7912100"/>
                </a:lnTo>
                <a:lnTo>
                  <a:pt x="5410200" y="7924800"/>
                </a:lnTo>
                <a:lnTo>
                  <a:pt x="5410200" y="7937500"/>
                </a:lnTo>
                <a:lnTo>
                  <a:pt x="5410200" y="7950200"/>
                </a:lnTo>
                <a:lnTo>
                  <a:pt x="5410200" y="7962900"/>
                </a:lnTo>
                <a:lnTo>
                  <a:pt x="5410200" y="7975600"/>
                </a:lnTo>
                <a:lnTo>
                  <a:pt x="5410200" y="7988300"/>
                </a:lnTo>
                <a:lnTo>
                  <a:pt x="5410200" y="8001000"/>
                </a:lnTo>
                <a:lnTo>
                  <a:pt x="5410200" y="8013700"/>
                </a:lnTo>
                <a:lnTo>
                  <a:pt x="5410200" y="8026400"/>
                </a:lnTo>
                <a:lnTo>
                  <a:pt x="5410200" y="8039100"/>
                </a:lnTo>
                <a:lnTo>
                  <a:pt x="5410200" y="8051800"/>
                </a:lnTo>
                <a:lnTo>
                  <a:pt x="5410200" y="8064500"/>
                </a:lnTo>
                <a:lnTo>
                  <a:pt x="5410200" y="8077200"/>
                </a:lnTo>
                <a:lnTo>
                  <a:pt x="5410200" y="8089900"/>
                </a:lnTo>
                <a:lnTo>
                  <a:pt x="5410200" y="8102600"/>
                </a:lnTo>
                <a:lnTo>
                  <a:pt x="5410200" y="8115300"/>
                </a:lnTo>
                <a:lnTo>
                  <a:pt x="5410200" y="8128000"/>
                </a:lnTo>
                <a:lnTo>
                  <a:pt x="5410200" y="8140700"/>
                </a:lnTo>
                <a:lnTo>
                  <a:pt x="5410200" y="8153400"/>
                </a:lnTo>
                <a:lnTo>
                  <a:pt x="5410200" y="8166100"/>
                </a:lnTo>
                <a:lnTo>
                  <a:pt x="5410200" y="8178800"/>
                </a:lnTo>
                <a:lnTo>
                  <a:pt x="5410200" y="8191500"/>
                </a:lnTo>
                <a:lnTo>
                  <a:pt x="5410200" y="8204200"/>
                </a:lnTo>
                <a:lnTo>
                  <a:pt x="5410200" y="8216900"/>
                </a:lnTo>
                <a:lnTo>
                  <a:pt x="5410200" y="8229600"/>
                </a:lnTo>
                <a:lnTo>
                  <a:pt x="5410200" y="8242300"/>
                </a:lnTo>
                <a:lnTo>
                  <a:pt x="5410200" y="8255000"/>
                </a:lnTo>
                <a:lnTo>
                  <a:pt x="5410200" y="8267700"/>
                </a:lnTo>
                <a:lnTo>
                  <a:pt x="5410200" y="8280400"/>
                </a:lnTo>
                <a:lnTo>
                  <a:pt x="5410200" y="8293100"/>
                </a:lnTo>
                <a:lnTo>
                  <a:pt x="5410200" y="8305800"/>
                </a:lnTo>
                <a:lnTo>
                  <a:pt x="5410200" y="8318500"/>
                </a:lnTo>
                <a:lnTo>
                  <a:pt x="5410200" y="8331200"/>
                </a:lnTo>
                <a:lnTo>
                  <a:pt x="5410200" y="8343900"/>
                </a:lnTo>
                <a:lnTo>
                  <a:pt x="5410200" y="8356600"/>
                </a:lnTo>
                <a:lnTo>
                  <a:pt x="5410200" y="8369300"/>
                </a:lnTo>
                <a:lnTo>
                  <a:pt x="5410200" y="8382000"/>
                </a:lnTo>
                <a:lnTo>
                  <a:pt x="5410200" y="8394700"/>
                </a:lnTo>
                <a:lnTo>
                  <a:pt x="5410200" y="8407400"/>
                </a:lnTo>
                <a:lnTo>
                  <a:pt x="5410200" y="8420100"/>
                </a:lnTo>
                <a:lnTo>
                  <a:pt x="5410200" y="8432800"/>
                </a:lnTo>
                <a:lnTo>
                  <a:pt x="5410200" y="8445500"/>
                </a:lnTo>
                <a:lnTo>
                  <a:pt x="5410200" y="8458200"/>
                </a:lnTo>
                <a:lnTo>
                  <a:pt x="5410200" y="8470900"/>
                </a:lnTo>
                <a:lnTo>
                  <a:pt x="5410200" y="8483600"/>
                </a:lnTo>
                <a:lnTo>
                  <a:pt x="5410200" y="8496300"/>
                </a:lnTo>
                <a:lnTo>
                  <a:pt x="5410200" y="8509000"/>
                </a:lnTo>
                <a:lnTo>
                  <a:pt x="5410200" y="8521700"/>
                </a:lnTo>
                <a:lnTo>
                  <a:pt x="5410200" y="8534400"/>
                </a:lnTo>
                <a:lnTo>
                  <a:pt x="5410200" y="8547100"/>
                </a:lnTo>
                <a:lnTo>
                  <a:pt x="5410200" y="8559800"/>
                </a:lnTo>
                <a:lnTo>
                  <a:pt x="5410200" y="8572500"/>
                </a:lnTo>
                <a:lnTo>
                  <a:pt x="5410200" y="8585200"/>
                </a:lnTo>
                <a:lnTo>
                  <a:pt x="5410200" y="8597900"/>
                </a:lnTo>
                <a:lnTo>
                  <a:pt x="5410200" y="8610600"/>
                </a:lnTo>
                <a:lnTo>
                  <a:pt x="5410200" y="8623300"/>
                </a:lnTo>
                <a:lnTo>
                  <a:pt x="5410200" y="8636000"/>
                </a:lnTo>
                <a:lnTo>
                  <a:pt x="5410200" y="8648700"/>
                </a:lnTo>
                <a:lnTo>
                  <a:pt x="5410200" y="8661400"/>
                </a:lnTo>
                <a:lnTo>
                  <a:pt x="5410200" y="8674100"/>
                </a:lnTo>
                <a:lnTo>
                  <a:pt x="5410200" y="8686800"/>
                </a:lnTo>
                <a:lnTo>
                  <a:pt x="5410200" y="8699500"/>
                </a:lnTo>
                <a:lnTo>
                  <a:pt x="5410200" y="8712200"/>
                </a:lnTo>
                <a:lnTo>
                  <a:pt x="5410200" y="8724900"/>
                </a:lnTo>
                <a:lnTo>
                  <a:pt x="5410200" y="8737600"/>
                </a:lnTo>
                <a:lnTo>
                  <a:pt x="5410200" y="8750300"/>
                </a:lnTo>
                <a:lnTo>
                  <a:pt x="5410200" y="8763000"/>
                </a:lnTo>
                <a:lnTo>
                  <a:pt x="5410200" y="8775700"/>
                </a:lnTo>
                <a:lnTo>
                  <a:pt x="5410200" y="8788400"/>
                </a:lnTo>
                <a:lnTo>
                  <a:pt x="5410200" y="8801100"/>
                </a:lnTo>
                <a:lnTo>
                  <a:pt x="5410200" y="8813800"/>
                </a:lnTo>
                <a:lnTo>
                  <a:pt x="5410200" y="8826500"/>
                </a:lnTo>
                <a:lnTo>
                  <a:pt x="5410200" y="8839200"/>
                </a:lnTo>
                <a:lnTo>
                  <a:pt x="5410200" y="8851900"/>
                </a:lnTo>
                <a:lnTo>
                  <a:pt x="5410200" y="8864600"/>
                </a:lnTo>
                <a:lnTo>
                  <a:pt x="5410200" y="8877300"/>
                </a:lnTo>
                <a:lnTo>
                  <a:pt x="5410200" y="8890000"/>
                </a:lnTo>
                <a:lnTo>
                  <a:pt x="5410200" y="8902700"/>
                </a:lnTo>
                <a:lnTo>
                  <a:pt x="5410200" y="8915400"/>
                </a:lnTo>
                <a:lnTo>
                  <a:pt x="5410200" y="8928100"/>
                </a:lnTo>
                <a:lnTo>
                  <a:pt x="5410200" y="8940800"/>
                </a:lnTo>
                <a:lnTo>
                  <a:pt x="5410200" y="8953500"/>
                </a:lnTo>
                <a:lnTo>
                  <a:pt x="5410200" y="8966200"/>
                </a:lnTo>
                <a:lnTo>
                  <a:pt x="5410200" y="8978900"/>
                </a:lnTo>
                <a:lnTo>
                  <a:pt x="5410200" y="8991600"/>
                </a:lnTo>
                <a:lnTo>
                  <a:pt x="5410200" y="9004300"/>
                </a:lnTo>
                <a:lnTo>
                  <a:pt x="5410200" y="9017000"/>
                </a:lnTo>
                <a:lnTo>
                  <a:pt x="5410200" y="9029700"/>
                </a:lnTo>
                <a:lnTo>
                  <a:pt x="5410200" y="9042400"/>
                </a:lnTo>
                <a:lnTo>
                  <a:pt x="5410200" y="9055100"/>
                </a:lnTo>
                <a:lnTo>
                  <a:pt x="5410200" y="9067800"/>
                </a:lnTo>
                <a:lnTo>
                  <a:pt x="5410200" y="9080500"/>
                </a:lnTo>
                <a:lnTo>
                  <a:pt x="5410200" y="9093200"/>
                </a:lnTo>
                <a:lnTo>
                  <a:pt x="5410200" y="9105900"/>
                </a:lnTo>
                <a:lnTo>
                  <a:pt x="5410200" y="9118600"/>
                </a:lnTo>
                <a:lnTo>
                  <a:pt x="0" y="9131300"/>
                </a:lnTo>
                <a:lnTo>
                  <a:pt x="0" y="9118600"/>
                </a:lnTo>
                <a:lnTo>
                  <a:pt x="0" y="9105900"/>
                </a:lnTo>
                <a:lnTo>
                  <a:pt x="0" y="9093200"/>
                </a:lnTo>
                <a:lnTo>
                  <a:pt x="0" y="9080500"/>
                </a:lnTo>
                <a:lnTo>
                  <a:pt x="0" y="9067800"/>
                </a:lnTo>
                <a:lnTo>
                  <a:pt x="0" y="9055100"/>
                </a:lnTo>
                <a:lnTo>
                  <a:pt x="0" y="9042400"/>
                </a:lnTo>
                <a:lnTo>
                  <a:pt x="0" y="9029700"/>
                </a:lnTo>
                <a:lnTo>
                  <a:pt x="0" y="9017000"/>
                </a:lnTo>
                <a:lnTo>
                  <a:pt x="0" y="9004300"/>
                </a:lnTo>
                <a:lnTo>
                  <a:pt x="0" y="8991600"/>
                </a:lnTo>
                <a:lnTo>
                  <a:pt x="0" y="8978900"/>
                </a:lnTo>
                <a:lnTo>
                  <a:pt x="0" y="8966200"/>
                </a:lnTo>
                <a:lnTo>
                  <a:pt x="0" y="8953500"/>
                </a:lnTo>
                <a:lnTo>
                  <a:pt x="0" y="8940800"/>
                </a:lnTo>
                <a:lnTo>
                  <a:pt x="0" y="8928100"/>
                </a:lnTo>
                <a:lnTo>
                  <a:pt x="0" y="8915400"/>
                </a:lnTo>
                <a:lnTo>
                  <a:pt x="0" y="8902700"/>
                </a:lnTo>
                <a:lnTo>
                  <a:pt x="0" y="8890000"/>
                </a:lnTo>
                <a:lnTo>
                  <a:pt x="0" y="8877300"/>
                </a:lnTo>
                <a:lnTo>
                  <a:pt x="0" y="8864600"/>
                </a:lnTo>
                <a:lnTo>
                  <a:pt x="0" y="8851900"/>
                </a:lnTo>
                <a:lnTo>
                  <a:pt x="0" y="8839200"/>
                </a:lnTo>
                <a:lnTo>
                  <a:pt x="0" y="8826500"/>
                </a:lnTo>
                <a:lnTo>
                  <a:pt x="0" y="8813800"/>
                </a:lnTo>
                <a:lnTo>
                  <a:pt x="0" y="8801100"/>
                </a:lnTo>
                <a:lnTo>
                  <a:pt x="0" y="8788400"/>
                </a:lnTo>
                <a:lnTo>
                  <a:pt x="0" y="8775700"/>
                </a:lnTo>
                <a:lnTo>
                  <a:pt x="0" y="8763000"/>
                </a:lnTo>
                <a:lnTo>
                  <a:pt x="0" y="8750300"/>
                </a:lnTo>
                <a:lnTo>
                  <a:pt x="0" y="8737600"/>
                </a:lnTo>
                <a:lnTo>
                  <a:pt x="0" y="8724900"/>
                </a:lnTo>
                <a:lnTo>
                  <a:pt x="0" y="8712200"/>
                </a:lnTo>
                <a:lnTo>
                  <a:pt x="0" y="8699500"/>
                </a:lnTo>
                <a:lnTo>
                  <a:pt x="0" y="8686800"/>
                </a:lnTo>
                <a:lnTo>
                  <a:pt x="0" y="8674100"/>
                </a:lnTo>
                <a:lnTo>
                  <a:pt x="0" y="8661400"/>
                </a:lnTo>
                <a:lnTo>
                  <a:pt x="0" y="8648700"/>
                </a:lnTo>
                <a:lnTo>
                  <a:pt x="0" y="8636000"/>
                </a:lnTo>
                <a:lnTo>
                  <a:pt x="0" y="8623300"/>
                </a:lnTo>
                <a:lnTo>
                  <a:pt x="0" y="8610600"/>
                </a:lnTo>
                <a:lnTo>
                  <a:pt x="0" y="8597900"/>
                </a:lnTo>
                <a:lnTo>
                  <a:pt x="0" y="8585200"/>
                </a:lnTo>
                <a:lnTo>
                  <a:pt x="0" y="8572500"/>
                </a:lnTo>
                <a:lnTo>
                  <a:pt x="0" y="8559800"/>
                </a:lnTo>
                <a:lnTo>
                  <a:pt x="0" y="8547100"/>
                </a:lnTo>
                <a:lnTo>
                  <a:pt x="0" y="8534400"/>
                </a:lnTo>
                <a:lnTo>
                  <a:pt x="0" y="8521700"/>
                </a:lnTo>
                <a:lnTo>
                  <a:pt x="0" y="8509000"/>
                </a:lnTo>
                <a:lnTo>
                  <a:pt x="0" y="8496300"/>
                </a:lnTo>
                <a:lnTo>
                  <a:pt x="0" y="8483600"/>
                </a:lnTo>
                <a:lnTo>
                  <a:pt x="0" y="8470900"/>
                </a:lnTo>
                <a:lnTo>
                  <a:pt x="0" y="8458200"/>
                </a:lnTo>
                <a:lnTo>
                  <a:pt x="0" y="8445500"/>
                </a:lnTo>
                <a:lnTo>
                  <a:pt x="0" y="8432800"/>
                </a:lnTo>
                <a:lnTo>
                  <a:pt x="0" y="8420100"/>
                </a:lnTo>
                <a:lnTo>
                  <a:pt x="0" y="8407400"/>
                </a:lnTo>
                <a:lnTo>
                  <a:pt x="0" y="8394700"/>
                </a:lnTo>
                <a:lnTo>
                  <a:pt x="0" y="8382000"/>
                </a:lnTo>
                <a:lnTo>
                  <a:pt x="0" y="8369300"/>
                </a:lnTo>
                <a:lnTo>
                  <a:pt x="0" y="8356600"/>
                </a:lnTo>
                <a:lnTo>
                  <a:pt x="0" y="8343900"/>
                </a:lnTo>
                <a:lnTo>
                  <a:pt x="0" y="8331200"/>
                </a:lnTo>
                <a:lnTo>
                  <a:pt x="0" y="8318500"/>
                </a:lnTo>
                <a:lnTo>
                  <a:pt x="0" y="8305800"/>
                </a:lnTo>
                <a:lnTo>
                  <a:pt x="0" y="8293100"/>
                </a:lnTo>
                <a:lnTo>
                  <a:pt x="0" y="8280400"/>
                </a:lnTo>
                <a:lnTo>
                  <a:pt x="0" y="8267700"/>
                </a:lnTo>
                <a:lnTo>
                  <a:pt x="0" y="8255000"/>
                </a:lnTo>
                <a:lnTo>
                  <a:pt x="0" y="8242300"/>
                </a:lnTo>
                <a:lnTo>
                  <a:pt x="0" y="8229600"/>
                </a:lnTo>
                <a:lnTo>
                  <a:pt x="0" y="8216900"/>
                </a:lnTo>
                <a:lnTo>
                  <a:pt x="0" y="8204200"/>
                </a:lnTo>
                <a:lnTo>
                  <a:pt x="0" y="8191500"/>
                </a:lnTo>
                <a:lnTo>
                  <a:pt x="0" y="8178800"/>
                </a:lnTo>
                <a:lnTo>
                  <a:pt x="0" y="8166100"/>
                </a:lnTo>
                <a:lnTo>
                  <a:pt x="0" y="8153400"/>
                </a:lnTo>
                <a:lnTo>
                  <a:pt x="0" y="8140700"/>
                </a:lnTo>
                <a:lnTo>
                  <a:pt x="0" y="8128000"/>
                </a:lnTo>
                <a:lnTo>
                  <a:pt x="0" y="8115300"/>
                </a:lnTo>
                <a:lnTo>
                  <a:pt x="0" y="8102600"/>
                </a:lnTo>
                <a:lnTo>
                  <a:pt x="0" y="8089900"/>
                </a:lnTo>
                <a:lnTo>
                  <a:pt x="0" y="8077200"/>
                </a:lnTo>
                <a:lnTo>
                  <a:pt x="0" y="8064500"/>
                </a:lnTo>
                <a:lnTo>
                  <a:pt x="0" y="8051800"/>
                </a:lnTo>
                <a:lnTo>
                  <a:pt x="0" y="8039100"/>
                </a:lnTo>
                <a:lnTo>
                  <a:pt x="0" y="8026400"/>
                </a:lnTo>
                <a:lnTo>
                  <a:pt x="0" y="8013700"/>
                </a:lnTo>
                <a:lnTo>
                  <a:pt x="0" y="8001000"/>
                </a:lnTo>
                <a:lnTo>
                  <a:pt x="0" y="7988300"/>
                </a:lnTo>
                <a:lnTo>
                  <a:pt x="0" y="7975600"/>
                </a:lnTo>
                <a:lnTo>
                  <a:pt x="0" y="7962900"/>
                </a:lnTo>
                <a:lnTo>
                  <a:pt x="0" y="7950200"/>
                </a:lnTo>
                <a:lnTo>
                  <a:pt x="0" y="7937500"/>
                </a:lnTo>
                <a:lnTo>
                  <a:pt x="0" y="7924800"/>
                </a:lnTo>
                <a:lnTo>
                  <a:pt x="0" y="7912100"/>
                </a:lnTo>
                <a:lnTo>
                  <a:pt x="0" y="7899400"/>
                </a:lnTo>
                <a:lnTo>
                  <a:pt x="0" y="7886700"/>
                </a:lnTo>
                <a:lnTo>
                  <a:pt x="0" y="7874000"/>
                </a:lnTo>
                <a:lnTo>
                  <a:pt x="0" y="7861300"/>
                </a:lnTo>
                <a:lnTo>
                  <a:pt x="0" y="7848600"/>
                </a:lnTo>
                <a:lnTo>
                  <a:pt x="0" y="7835900"/>
                </a:lnTo>
                <a:lnTo>
                  <a:pt x="0" y="7823200"/>
                </a:lnTo>
                <a:lnTo>
                  <a:pt x="0" y="7810500"/>
                </a:lnTo>
                <a:lnTo>
                  <a:pt x="0" y="7797800"/>
                </a:lnTo>
                <a:lnTo>
                  <a:pt x="0" y="7785100"/>
                </a:lnTo>
                <a:lnTo>
                  <a:pt x="0" y="7772400"/>
                </a:lnTo>
                <a:lnTo>
                  <a:pt x="0" y="7759700"/>
                </a:lnTo>
                <a:lnTo>
                  <a:pt x="0" y="7747000"/>
                </a:lnTo>
                <a:lnTo>
                  <a:pt x="0" y="7734300"/>
                </a:lnTo>
                <a:lnTo>
                  <a:pt x="0" y="7721600"/>
                </a:lnTo>
                <a:lnTo>
                  <a:pt x="0" y="7708900"/>
                </a:lnTo>
                <a:lnTo>
                  <a:pt x="0" y="7696200"/>
                </a:lnTo>
                <a:lnTo>
                  <a:pt x="0" y="7683500"/>
                </a:lnTo>
                <a:lnTo>
                  <a:pt x="0" y="7670800"/>
                </a:lnTo>
                <a:lnTo>
                  <a:pt x="0" y="7658100"/>
                </a:lnTo>
                <a:lnTo>
                  <a:pt x="0" y="7645400"/>
                </a:lnTo>
                <a:lnTo>
                  <a:pt x="0" y="7632700"/>
                </a:lnTo>
                <a:lnTo>
                  <a:pt x="0" y="7620000"/>
                </a:lnTo>
                <a:lnTo>
                  <a:pt x="0" y="7607300"/>
                </a:lnTo>
                <a:lnTo>
                  <a:pt x="0" y="7594600"/>
                </a:lnTo>
                <a:lnTo>
                  <a:pt x="0" y="7581900"/>
                </a:lnTo>
                <a:lnTo>
                  <a:pt x="0" y="7569200"/>
                </a:lnTo>
                <a:lnTo>
                  <a:pt x="0" y="7556500"/>
                </a:lnTo>
                <a:lnTo>
                  <a:pt x="0" y="7543800"/>
                </a:lnTo>
                <a:lnTo>
                  <a:pt x="0" y="7531100"/>
                </a:lnTo>
                <a:lnTo>
                  <a:pt x="0" y="7518400"/>
                </a:lnTo>
                <a:lnTo>
                  <a:pt x="0" y="7505700"/>
                </a:lnTo>
                <a:lnTo>
                  <a:pt x="0" y="7493000"/>
                </a:lnTo>
                <a:lnTo>
                  <a:pt x="0" y="7480300"/>
                </a:lnTo>
                <a:lnTo>
                  <a:pt x="0" y="7467600"/>
                </a:lnTo>
                <a:lnTo>
                  <a:pt x="0" y="7454900"/>
                </a:lnTo>
                <a:lnTo>
                  <a:pt x="0" y="7442200"/>
                </a:lnTo>
                <a:lnTo>
                  <a:pt x="0" y="7429500"/>
                </a:lnTo>
                <a:lnTo>
                  <a:pt x="0" y="7416800"/>
                </a:lnTo>
                <a:lnTo>
                  <a:pt x="0" y="7404100"/>
                </a:lnTo>
                <a:lnTo>
                  <a:pt x="0" y="7391400"/>
                </a:lnTo>
                <a:lnTo>
                  <a:pt x="0" y="7378700"/>
                </a:lnTo>
                <a:lnTo>
                  <a:pt x="0" y="7366000"/>
                </a:lnTo>
                <a:lnTo>
                  <a:pt x="0" y="7353300"/>
                </a:lnTo>
                <a:lnTo>
                  <a:pt x="0" y="7340600"/>
                </a:lnTo>
                <a:lnTo>
                  <a:pt x="0" y="7327900"/>
                </a:lnTo>
                <a:lnTo>
                  <a:pt x="0" y="7315200"/>
                </a:lnTo>
                <a:lnTo>
                  <a:pt x="0" y="7302500"/>
                </a:lnTo>
                <a:lnTo>
                  <a:pt x="0" y="7289800"/>
                </a:lnTo>
                <a:lnTo>
                  <a:pt x="0" y="7277100"/>
                </a:lnTo>
                <a:lnTo>
                  <a:pt x="0" y="7264400"/>
                </a:lnTo>
                <a:lnTo>
                  <a:pt x="0" y="7251700"/>
                </a:lnTo>
                <a:lnTo>
                  <a:pt x="0" y="7239000"/>
                </a:lnTo>
                <a:lnTo>
                  <a:pt x="0" y="7226300"/>
                </a:lnTo>
                <a:lnTo>
                  <a:pt x="0" y="7213600"/>
                </a:lnTo>
                <a:lnTo>
                  <a:pt x="0" y="7200900"/>
                </a:lnTo>
                <a:lnTo>
                  <a:pt x="0" y="7188200"/>
                </a:lnTo>
                <a:lnTo>
                  <a:pt x="0" y="7175500"/>
                </a:lnTo>
                <a:lnTo>
                  <a:pt x="0" y="7162800"/>
                </a:lnTo>
                <a:lnTo>
                  <a:pt x="0" y="7150100"/>
                </a:lnTo>
                <a:lnTo>
                  <a:pt x="0" y="7137400"/>
                </a:lnTo>
                <a:lnTo>
                  <a:pt x="0" y="7124700"/>
                </a:lnTo>
                <a:lnTo>
                  <a:pt x="0" y="7112000"/>
                </a:lnTo>
                <a:lnTo>
                  <a:pt x="0" y="7099300"/>
                </a:lnTo>
                <a:lnTo>
                  <a:pt x="0" y="7086600"/>
                </a:lnTo>
                <a:lnTo>
                  <a:pt x="0" y="7073900"/>
                </a:lnTo>
                <a:lnTo>
                  <a:pt x="0" y="7061200"/>
                </a:lnTo>
                <a:lnTo>
                  <a:pt x="0" y="7048500"/>
                </a:lnTo>
                <a:lnTo>
                  <a:pt x="0" y="7035800"/>
                </a:lnTo>
                <a:lnTo>
                  <a:pt x="0" y="7023100"/>
                </a:lnTo>
                <a:lnTo>
                  <a:pt x="0" y="7010400"/>
                </a:lnTo>
                <a:lnTo>
                  <a:pt x="0" y="6997700"/>
                </a:lnTo>
                <a:lnTo>
                  <a:pt x="0" y="6985000"/>
                </a:lnTo>
                <a:lnTo>
                  <a:pt x="0" y="6972300"/>
                </a:lnTo>
                <a:lnTo>
                  <a:pt x="0" y="6959600"/>
                </a:lnTo>
                <a:lnTo>
                  <a:pt x="0" y="6946900"/>
                </a:lnTo>
                <a:lnTo>
                  <a:pt x="0" y="6934200"/>
                </a:lnTo>
                <a:lnTo>
                  <a:pt x="0" y="6921500"/>
                </a:lnTo>
                <a:lnTo>
                  <a:pt x="0" y="6908800"/>
                </a:lnTo>
                <a:lnTo>
                  <a:pt x="0" y="6896100"/>
                </a:lnTo>
                <a:lnTo>
                  <a:pt x="0" y="6883400"/>
                </a:lnTo>
                <a:lnTo>
                  <a:pt x="0" y="6870700"/>
                </a:lnTo>
                <a:lnTo>
                  <a:pt x="0" y="6858000"/>
                </a:lnTo>
                <a:lnTo>
                  <a:pt x="0" y="6845300"/>
                </a:lnTo>
                <a:lnTo>
                  <a:pt x="0" y="6832600"/>
                </a:lnTo>
                <a:lnTo>
                  <a:pt x="0" y="6819900"/>
                </a:lnTo>
                <a:lnTo>
                  <a:pt x="0" y="6807200"/>
                </a:lnTo>
                <a:lnTo>
                  <a:pt x="0" y="6794500"/>
                </a:lnTo>
                <a:lnTo>
                  <a:pt x="0" y="6781800"/>
                </a:lnTo>
                <a:lnTo>
                  <a:pt x="0" y="6769100"/>
                </a:lnTo>
                <a:lnTo>
                  <a:pt x="0" y="6756400"/>
                </a:lnTo>
                <a:lnTo>
                  <a:pt x="0" y="6743700"/>
                </a:lnTo>
                <a:lnTo>
                  <a:pt x="0" y="6731000"/>
                </a:lnTo>
                <a:lnTo>
                  <a:pt x="0" y="6718300"/>
                </a:lnTo>
                <a:lnTo>
                  <a:pt x="0" y="6705600"/>
                </a:lnTo>
                <a:lnTo>
                  <a:pt x="0" y="6692900"/>
                </a:lnTo>
                <a:lnTo>
                  <a:pt x="0" y="6680200"/>
                </a:lnTo>
                <a:lnTo>
                  <a:pt x="0" y="6667500"/>
                </a:lnTo>
                <a:lnTo>
                  <a:pt x="0" y="6654800"/>
                </a:lnTo>
                <a:lnTo>
                  <a:pt x="0" y="6642100"/>
                </a:lnTo>
                <a:lnTo>
                  <a:pt x="0" y="6629400"/>
                </a:lnTo>
                <a:lnTo>
                  <a:pt x="0" y="6616700"/>
                </a:lnTo>
                <a:lnTo>
                  <a:pt x="0" y="6604000"/>
                </a:lnTo>
                <a:lnTo>
                  <a:pt x="0" y="6591300"/>
                </a:lnTo>
                <a:lnTo>
                  <a:pt x="0" y="6578600"/>
                </a:lnTo>
                <a:lnTo>
                  <a:pt x="0" y="6565900"/>
                </a:lnTo>
                <a:lnTo>
                  <a:pt x="0" y="6553200"/>
                </a:lnTo>
                <a:lnTo>
                  <a:pt x="0" y="6540500"/>
                </a:lnTo>
                <a:lnTo>
                  <a:pt x="0" y="6527800"/>
                </a:lnTo>
                <a:lnTo>
                  <a:pt x="0" y="6515100"/>
                </a:lnTo>
                <a:lnTo>
                  <a:pt x="0" y="6502400"/>
                </a:lnTo>
                <a:lnTo>
                  <a:pt x="0" y="6489700"/>
                </a:lnTo>
                <a:lnTo>
                  <a:pt x="0" y="6477000"/>
                </a:lnTo>
                <a:lnTo>
                  <a:pt x="0" y="6464300"/>
                </a:lnTo>
                <a:lnTo>
                  <a:pt x="0" y="6451600"/>
                </a:lnTo>
                <a:lnTo>
                  <a:pt x="0" y="6438900"/>
                </a:lnTo>
                <a:lnTo>
                  <a:pt x="0" y="6426200"/>
                </a:lnTo>
                <a:lnTo>
                  <a:pt x="0" y="6413500"/>
                </a:lnTo>
                <a:lnTo>
                  <a:pt x="0" y="6400800"/>
                </a:lnTo>
                <a:lnTo>
                  <a:pt x="0" y="6388100"/>
                </a:lnTo>
                <a:lnTo>
                  <a:pt x="0" y="6375400"/>
                </a:lnTo>
                <a:lnTo>
                  <a:pt x="0" y="6362700"/>
                </a:lnTo>
                <a:lnTo>
                  <a:pt x="0" y="6350000"/>
                </a:lnTo>
                <a:lnTo>
                  <a:pt x="0" y="6337300"/>
                </a:lnTo>
                <a:lnTo>
                  <a:pt x="0" y="6324600"/>
                </a:lnTo>
                <a:lnTo>
                  <a:pt x="0" y="6311900"/>
                </a:lnTo>
                <a:lnTo>
                  <a:pt x="0" y="6299200"/>
                </a:lnTo>
                <a:lnTo>
                  <a:pt x="0" y="6286500"/>
                </a:lnTo>
                <a:lnTo>
                  <a:pt x="0" y="6273800"/>
                </a:lnTo>
                <a:lnTo>
                  <a:pt x="0" y="6261100"/>
                </a:lnTo>
                <a:lnTo>
                  <a:pt x="0" y="6248400"/>
                </a:lnTo>
                <a:lnTo>
                  <a:pt x="0" y="6235700"/>
                </a:lnTo>
                <a:lnTo>
                  <a:pt x="0" y="6223000"/>
                </a:lnTo>
                <a:lnTo>
                  <a:pt x="0" y="6210300"/>
                </a:lnTo>
                <a:lnTo>
                  <a:pt x="0" y="6197600"/>
                </a:lnTo>
                <a:lnTo>
                  <a:pt x="0" y="6184900"/>
                </a:lnTo>
                <a:lnTo>
                  <a:pt x="0" y="6172200"/>
                </a:lnTo>
                <a:lnTo>
                  <a:pt x="0" y="6159500"/>
                </a:lnTo>
                <a:lnTo>
                  <a:pt x="0" y="6146800"/>
                </a:lnTo>
                <a:lnTo>
                  <a:pt x="0" y="6134100"/>
                </a:lnTo>
                <a:lnTo>
                  <a:pt x="0" y="6121400"/>
                </a:lnTo>
                <a:lnTo>
                  <a:pt x="0" y="6108700"/>
                </a:lnTo>
                <a:lnTo>
                  <a:pt x="0" y="6096000"/>
                </a:lnTo>
                <a:lnTo>
                  <a:pt x="0" y="6083300"/>
                </a:lnTo>
                <a:lnTo>
                  <a:pt x="0" y="6070600"/>
                </a:lnTo>
                <a:lnTo>
                  <a:pt x="0" y="6057900"/>
                </a:lnTo>
                <a:lnTo>
                  <a:pt x="0" y="6045200"/>
                </a:lnTo>
                <a:lnTo>
                  <a:pt x="0" y="6032500"/>
                </a:lnTo>
                <a:lnTo>
                  <a:pt x="0" y="6019800"/>
                </a:lnTo>
                <a:lnTo>
                  <a:pt x="0" y="6007100"/>
                </a:lnTo>
                <a:lnTo>
                  <a:pt x="0" y="5994400"/>
                </a:lnTo>
                <a:lnTo>
                  <a:pt x="0" y="5981700"/>
                </a:lnTo>
                <a:lnTo>
                  <a:pt x="0" y="5969000"/>
                </a:lnTo>
                <a:lnTo>
                  <a:pt x="0" y="5956300"/>
                </a:lnTo>
                <a:lnTo>
                  <a:pt x="0" y="5943600"/>
                </a:lnTo>
                <a:lnTo>
                  <a:pt x="0" y="5930900"/>
                </a:lnTo>
                <a:lnTo>
                  <a:pt x="0" y="5918200"/>
                </a:lnTo>
                <a:lnTo>
                  <a:pt x="0" y="5905500"/>
                </a:lnTo>
                <a:lnTo>
                  <a:pt x="0" y="5892800"/>
                </a:lnTo>
                <a:lnTo>
                  <a:pt x="0" y="5880100"/>
                </a:lnTo>
                <a:lnTo>
                  <a:pt x="0" y="5867400"/>
                </a:lnTo>
                <a:lnTo>
                  <a:pt x="0" y="5854700"/>
                </a:lnTo>
                <a:lnTo>
                  <a:pt x="0" y="5842000"/>
                </a:lnTo>
                <a:lnTo>
                  <a:pt x="0" y="5829300"/>
                </a:lnTo>
                <a:lnTo>
                  <a:pt x="0" y="5816600"/>
                </a:lnTo>
                <a:lnTo>
                  <a:pt x="0" y="5803900"/>
                </a:lnTo>
                <a:lnTo>
                  <a:pt x="0" y="5791200"/>
                </a:lnTo>
                <a:lnTo>
                  <a:pt x="0" y="5778500"/>
                </a:lnTo>
                <a:lnTo>
                  <a:pt x="0" y="5765800"/>
                </a:lnTo>
                <a:lnTo>
                  <a:pt x="0" y="5753100"/>
                </a:lnTo>
                <a:lnTo>
                  <a:pt x="0" y="5740400"/>
                </a:lnTo>
                <a:lnTo>
                  <a:pt x="0" y="5727700"/>
                </a:lnTo>
                <a:lnTo>
                  <a:pt x="0" y="5715000"/>
                </a:lnTo>
                <a:lnTo>
                  <a:pt x="0" y="5702300"/>
                </a:lnTo>
                <a:lnTo>
                  <a:pt x="0" y="5689600"/>
                </a:lnTo>
                <a:lnTo>
                  <a:pt x="0" y="5676900"/>
                </a:lnTo>
                <a:lnTo>
                  <a:pt x="0" y="5664200"/>
                </a:lnTo>
                <a:lnTo>
                  <a:pt x="0" y="5651500"/>
                </a:lnTo>
                <a:lnTo>
                  <a:pt x="0" y="5638800"/>
                </a:lnTo>
                <a:lnTo>
                  <a:pt x="0" y="5626100"/>
                </a:lnTo>
                <a:lnTo>
                  <a:pt x="0" y="5613400"/>
                </a:lnTo>
                <a:lnTo>
                  <a:pt x="0" y="5600700"/>
                </a:lnTo>
                <a:lnTo>
                  <a:pt x="0" y="5588000"/>
                </a:lnTo>
                <a:lnTo>
                  <a:pt x="0" y="5575300"/>
                </a:lnTo>
                <a:lnTo>
                  <a:pt x="0" y="5562600"/>
                </a:lnTo>
                <a:lnTo>
                  <a:pt x="0" y="5549900"/>
                </a:lnTo>
                <a:lnTo>
                  <a:pt x="0" y="5537200"/>
                </a:lnTo>
                <a:lnTo>
                  <a:pt x="0" y="5524500"/>
                </a:lnTo>
                <a:lnTo>
                  <a:pt x="0" y="5511800"/>
                </a:lnTo>
                <a:lnTo>
                  <a:pt x="0" y="5499100"/>
                </a:lnTo>
                <a:lnTo>
                  <a:pt x="0" y="5486400"/>
                </a:lnTo>
                <a:lnTo>
                  <a:pt x="0" y="5473700"/>
                </a:lnTo>
                <a:lnTo>
                  <a:pt x="0" y="5461000"/>
                </a:lnTo>
                <a:lnTo>
                  <a:pt x="0" y="5448300"/>
                </a:lnTo>
                <a:lnTo>
                  <a:pt x="0" y="5435600"/>
                </a:lnTo>
                <a:lnTo>
                  <a:pt x="0" y="5422900"/>
                </a:lnTo>
                <a:lnTo>
                  <a:pt x="0" y="5410200"/>
                </a:lnTo>
                <a:lnTo>
                  <a:pt x="0" y="5397500"/>
                </a:lnTo>
                <a:lnTo>
                  <a:pt x="0" y="5384800"/>
                </a:lnTo>
                <a:lnTo>
                  <a:pt x="0" y="5372100"/>
                </a:lnTo>
                <a:lnTo>
                  <a:pt x="0" y="5359400"/>
                </a:lnTo>
                <a:lnTo>
                  <a:pt x="0" y="5346700"/>
                </a:lnTo>
                <a:lnTo>
                  <a:pt x="0" y="5334000"/>
                </a:lnTo>
                <a:lnTo>
                  <a:pt x="0" y="5321300"/>
                </a:lnTo>
                <a:lnTo>
                  <a:pt x="0" y="5308600"/>
                </a:lnTo>
                <a:lnTo>
                  <a:pt x="0" y="5295900"/>
                </a:lnTo>
                <a:lnTo>
                  <a:pt x="0" y="5283200"/>
                </a:lnTo>
                <a:lnTo>
                  <a:pt x="0" y="5270500"/>
                </a:lnTo>
                <a:lnTo>
                  <a:pt x="0" y="5257800"/>
                </a:lnTo>
                <a:lnTo>
                  <a:pt x="0" y="5245100"/>
                </a:lnTo>
                <a:lnTo>
                  <a:pt x="0" y="5232400"/>
                </a:lnTo>
                <a:lnTo>
                  <a:pt x="0" y="5219700"/>
                </a:lnTo>
                <a:lnTo>
                  <a:pt x="0" y="5207000"/>
                </a:lnTo>
                <a:lnTo>
                  <a:pt x="0" y="5194300"/>
                </a:lnTo>
                <a:lnTo>
                  <a:pt x="0" y="5181600"/>
                </a:lnTo>
                <a:lnTo>
                  <a:pt x="0" y="5168900"/>
                </a:lnTo>
                <a:lnTo>
                  <a:pt x="0" y="5156200"/>
                </a:lnTo>
                <a:lnTo>
                  <a:pt x="0" y="5143500"/>
                </a:lnTo>
                <a:lnTo>
                  <a:pt x="0" y="5130800"/>
                </a:lnTo>
                <a:lnTo>
                  <a:pt x="0" y="5118100"/>
                </a:lnTo>
                <a:lnTo>
                  <a:pt x="0" y="5105400"/>
                </a:lnTo>
                <a:lnTo>
                  <a:pt x="0" y="5092700"/>
                </a:lnTo>
                <a:lnTo>
                  <a:pt x="0" y="5080000"/>
                </a:lnTo>
                <a:lnTo>
                  <a:pt x="0" y="5067300"/>
                </a:lnTo>
                <a:lnTo>
                  <a:pt x="0" y="5054600"/>
                </a:lnTo>
                <a:lnTo>
                  <a:pt x="0" y="5041900"/>
                </a:lnTo>
                <a:lnTo>
                  <a:pt x="0" y="5029200"/>
                </a:lnTo>
                <a:lnTo>
                  <a:pt x="0" y="5016500"/>
                </a:lnTo>
                <a:lnTo>
                  <a:pt x="0" y="5003800"/>
                </a:lnTo>
                <a:lnTo>
                  <a:pt x="0" y="4991100"/>
                </a:lnTo>
                <a:lnTo>
                  <a:pt x="0" y="4978400"/>
                </a:lnTo>
                <a:lnTo>
                  <a:pt x="0" y="4965700"/>
                </a:lnTo>
                <a:lnTo>
                  <a:pt x="0" y="4953000"/>
                </a:lnTo>
                <a:lnTo>
                  <a:pt x="0" y="4940300"/>
                </a:lnTo>
                <a:lnTo>
                  <a:pt x="0" y="4927600"/>
                </a:lnTo>
                <a:lnTo>
                  <a:pt x="0" y="4914900"/>
                </a:lnTo>
                <a:lnTo>
                  <a:pt x="0" y="4902200"/>
                </a:lnTo>
                <a:lnTo>
                  <a:pt x="0" y="4889500"/>
                </a:lnTo>
                <a:lnTo>
                  <a:pt x="0" y="4876800"/>
                </a:lnTo>
                <a:lnTo>
                  <a:pt x="0" y="4864100"/>
                </a:lnTo>
                <a:lnTo>
                  <a:pt x="0" y="4851400"/>
                </a:lnTo>
                <a:lnTo>
                  <a:pt x="0" y="4838700"/>
                </a:lnTo>
                <a:lnTo>
                  <a:pt x="0" y="4826000"/>
                </a:lnTo>
                <a:lnTo>
                  <a:pt x="0" y="4813300"/>
                </a:lnTo>
                <a:lnTo>
                  <a:pt x="0" y="4800600"/>
                </a:lnTo>
                <a:lnTo>
                  <a:pt x="0" y="4787900"/>
                </a:lnTo>
                <a:lnTo>
                  <a:pt x="0" y="4775200"/>
                </a:lnTo>
                <a:lnTo>
                  <a:pt x="0" y="4762500"/>
                </a:lnTo>
                <a:lnTo>
                  <a:pt x="0" y="4749800"/>
                </a:lnTo>
                <a:lnTo>
                  <a:pt x="0" y="4737100"/>
                </a:lnTo>
                <a:lnTo>
                  <a:pt x="0" y="4724400"/>
                </a:lnTo>
                <a:lnTo>
                  <a:pt x="0" y="4711700"/>
                </a:lnTo>
                <a:lnTo>
                  <a:pt x="0" y="4699000"/>
                </a:lnTo>
                <a:lnTo>
                  <a:pt x="0" y="4686300"/>
                </a:lnTo>
                <a:lnTo>
                  <a:pt x="0" y="4673600"/>
                </a:lnTo>
                <a:lnTo>
                  <a:pt x="0" y="4660900"/>
                </a:lnTo>
                <a:lnTo>
                  <a:pt x="0" y="4648200"/>
                </a:lnTo>
                <a:lnTo>
                  <a:pt x="0" y="4635500"/>
                </a:lnTo>
                <a:lnTo>
                  <a:pt x="0" y="4622800"/>
                </a:lnTo>
                <a:lnTo>
                  <a:pt x="0" y="4610100"/>
                </a:lnTo>
                <a:lnTo>
                  <a:pt x="0" y="4597400"/>
                </a:lnTo>
                <a:lnTo>
                  <a:pt x="0" y="4584700"/>
                </a:lnTo>
                <a:lnTo>
                  <a:pt x="0" y="4572000"/>
                </a:lnTo>
              </a:path>
            </a:pathLst>
          </a:custGeom>
          <a:solidFill>
            <a:srgbClr val="252525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105224" y="965448"/>
            <a:ext cx="4981126" cy="1038905"/>
            <a:chOff x="449681" y="1214640"/>
            <a:chExt cx="4031104" cy="1038905"/>
          </a:xfrm>
        </p:grpSpPr>
        <p:sp>
          <p:nvSpPr>
            <p:cNvPr id="23" name="文本框 22"/>
            <p:cNvSpPr txBox="1"/>
            <p:nvPr/>
          </p:nvSpPr>
          <p:spPr>
            <a:xfrm>
              <a:off x="449681" y="1214640"/>
              <a:ext cx="40311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  10</a:t>
              </a: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折交叉验证</a:t>
              </a:r>
              <a:endPara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endParaRPr>
            </a:p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（</a:t>
              </a: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10-fold Cross Validation</a:t>
              </a: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）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722028" y="2253545"/>
              <a:ext cx="3573756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 rot="10800000">
            <a:off x="29526" y="5892552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467481" y="1125317"/>
            <a:ext cx="4617553" cy="5131241"/>
            <a:chOff x="9583713" y="1540014"/>
            <a:chExt cx="2932070" cy="4007192"/>
          </a:xfrm>
        </p:grpSpPr>
        <p:grpSp>
          <p:nvGrpSpPr>
            <p:cNvPr id="57" name="组合 56"/>
            <p:cNvGrpSpPr/>
            <p:nvPr/>
          </p:nvGrpSpPr>
          <p:grpSpPr>
            <a:xfrm>
              <a:off x="9662338" y="1985077"/>
              <a:ext cx="2853445" cy="3562129"/>
              <a:chOff x="9812238" y="1850167"/>
              <a:chExt cx="2853445" cy="3562129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9812238" y="1850167"/>
                <a:ext cx="2560173" cy="312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防止过拟合，评估模型的泛化能力</a:t>
                </a: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9812238" y="2680830"/>
                <a:ext cx="2853445" cy="2731466"/>
              </a:xfrm>
              <a:prstGeom prst="roundRect">
                <a:avLst>
                  <a:gd name="adj" fmla="val 6852"/>
                </a:avLst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使用</a:t>
                </a:r>
                <a:r>
                  <a:rPr lang="en-US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</a:t>
                </a:r>
                <a:r>
                  <a:rPr lang="zh-CN" altLang="en-US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折交叉验证</a:t>
                </a:r>
                <a:r>
                  <a: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方法，将</a:t>
                </a:r>
                <a:r>
                  <a:rPr lang="zh-CN" altLang="zh-CN" sz="18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数据集随机分成</a:t>
                </a:r>
                <a:r>
                  <a:rPr lang="en-US" altLang="zh-CN" sz="18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</a:t>
                </a:r>
                <a:r>
                  <a:rPr lang="zh-CN" altLang="zh-CN" sz="18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份</a:t>
                </a:r>
                <a:r>
                  <a: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，使用其中</a:t>
                </a:r>
                <a:r>
                  <a:rPr lang="en-US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9</a:t>
                </a:r>
                <a:r>
                  <a: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份进行训练而将另外</a:t>
                </a:r>
                <a:r>
                  <a:rPr lang="en-US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份用作测试，</a:t>
                </a:r>
                <a:r>
                  <a:rPr lang="zh-CN" altLang="zh-CN" sz="18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每次使用的测试数据不同</a:t>
                </a:r>
                <a:endPara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即该过程可以重复</a:t>
                </a:r>
                <a:r>
                  <a:rPr lang="en-US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</a:t>
                </a:r>
                <a:r>
                  <a: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次，</a:t>
                </a:r>
                <a:r>
                  <a:rPr lang="zh-CN" altLang="en-US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在</a:t>
                </a:r>
                <a:r>
                  <a: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训练完成这</a:t>
                </a:r>
                <a:r>
                  <a:rPr lang="en-US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</a:t>
                </a:r>
                <a:r>
                  <a: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个模型之后，针对每一个模型的测试集进行测试，</a:t>
                </a:r>
                <a:r>
                  <a:rPr lang="zh-CN" altLang="zh-CN" sz="1800" b="1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最后得到可信的平均结果</a:t>
                </a: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9583713" y="1540014"/>
              <a:ext cx="2416121" cy="1109608"/>
              <a:chOff x="9748603" y="1540014"/>
              <a:chExt cx="2416121" cy="1109608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9748603" y="2337160"/>
                <a:ext cx="278217" cy="312462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1822628" y="1540014"/>
                <a:ext cx="342096" cy="423992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34" name="图片 3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83" y="2438406"/>
            <a:ext cx="4415993" cy="318252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363"/>
          <a:stretch>
            <a:fillRect/>
          </a:stretch>
        </p:blipFill>
        <p:spPr>
          <a:xfrm>
            <a:off x="0" y="-1"/>
            <a:ext cx="12192000" cy="3465513"/>
          </a:xfrm>
          <a:prstGeom prst="rect">
            <a:avLst/>
          </a:prstGeom>
        </p:spPr>
      </p:pic>
      <p:sp>
        <p:nvSpPr>
          <p:cNvPr id="71" name="矩形 70"/>
          <p:cNvSpPr/>
          <p:nvPr/>
        </p:nvSpPr>
        <p:spPr>
          <a:xfrm>
            <a:off x="0" y="-23462"/>
            <a:ext cx="12192000" cy="3465512"/>
          </a:xfrm>
          <a:prstGeom prst="rect">
            <a:avLst/>
          </a:prstGeom>
          <a:solidFill>
            <a:srgbClr val="252525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448099" y="3551438"/>
            <a:ext cx="2967860" cy="3042408"/>
            <a:chOff x="448099" y="3566428"/>
            <a:chExt cx="2967860" cy="3042408"/>
          </a:xfrm>
        </p:grpSpPr>
        <p:sp>
          <p:nvSpPr>
            <p:cNvPr id="28" name="文本框 27"/>
            <p:cNvSpPr txBox="1"/>
            <p:nvPr/>
          </p:nvSpPr>
          <p:spPr>
            <a:xfrm>
              <a:off x="1306276" y="3566428"/>
              <a:ext cx="134882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9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rPr>
                <a:t>01</a:t>
              </a:r>
              <a:endParaRPr lang="zh-CN" altLang="en-US" sz="9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448099" y="4854257"/>
              <a:ext cx="2967860" cy="1754579"/>
              <a:chOff x="448099" y="4854257"/>
              <a:chExt cx="2967860" cy="1754579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722593" y="4854257"/>
                <a:ext cx="26933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000" b="1" dirty="0" err="1">
                    <a:solidFill>
                      <a:srgbClr val="25252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BiLSTM</a:t>
                </a:r>
                <a:r>
                  <a:rPr lang="zh-CN" altLang="en-US" sz="2000" b="1" dirty="0">
                    <a:solidFill>
                      <a:srgbClr val="25252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及模型初始化</a:t>
                </a: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448099" y="5394041"/>
                <a:ext cx="2839905" cy="1214795"/>
              </a:xfrm>
              <a:prstGeom prst="roundRect">
                <a:avLst>
                  <a:gd name="adj" fmla="val 6852"/>
                </a:avLst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zh-CN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模型在</a:t>
                </a:r>
                <a:r>
                  <a:rPr lang="en-US" altLang="zh-CN" sz="1400" kern="100" dirty="0" err="1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BiLSTM</a:t>
                </a:r>
                <a:r>
                  <a:rPr lang="zh-CN" altLang="zh-CN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中隐藏单元的数量设置为</a:t>
                </a:r>
                <a:r>
                  <a:rPr lang="en-US" altLang="zh-CN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100</a:t>
                </a:r>
                <a:endParaRPr lang="en-US" altLang="zh-CN" sz="1400" kern="1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zh-CN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所有的权</a:t>
                </a:r>
                <a:r>
                  <a:rPr lang="zh-CN" altLang="en-US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重</a:t>
                </a:r>
                <a:r>
                  <a:rPr lang="zh-CN" altLang="zh-CN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矩阵和偏差由</a:t>
                </a:r>
                <a:r>
                  <a:rPr lang="en-US" altLang="zh-CN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U(−0.01,0.01)</a:t>
                </a:r>
                <a:r>
                  <a:rPr lang="zh-CN" altLang="zh-CN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均匀分布随机初始化</a:t>
                </a: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580862" y="3551438"/>
            <a:ext cx="3164222" cy="3042408"/>
            <a:chOff x="4547399" y="3566428"/>
            <a:chExt cx="3164222" cy="3042408"/>
          </a:xfrm>
        </p:grpSpPr>
        <p:sp>
          <p:nvSpPr>
            <p:cNvPr id="79" name="文本框 78"/>
            <p:cNvSpPr txBox="1"/>
            <p:nvPr/>
          </p:nvSpPr>
          <p:spPr>
            <a:xfrm>
              <a:off x="5397320" y="3566428"/>
              <a:ext cx="134882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9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rPr>
                <a:t>02</a:t>
              </a:r>
              <a:endParaRPr lang="zh-CN" altLang="en-US" sz="9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547399" y="4854257"/>
              <a:ext cx="3164222" cy="1754579"/>
              <a:chOff x="4547399" y="4854257"/>
              <a:chExt cx="3164222" cy="1754579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5478322" y="4854257"/>
                <a:ext cx="12105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rgbClr val="25252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训练细节</a:t>
                </a: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4547399" y="5394041"/>
                <a:ext cx="3164222" cy="1214795"/>
              </a:xfrm>
              <a:prstGeom prst="roundRect">
                <a:avLst>
                  <a:gd name="adj" fmla="val 6852"/>
                </a:avLst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zh-CN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使用随机梯度下降</a:t>
                </a:r>
                <a:r>
                  <a:rPr lang="en-US" altLang="zh-CN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(SGD)</a:t>
                </a:r>
                <a:r>
                  <a:rPr lang="zh-CN" altLang="zh-CN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算法和随机小批量的</a:t>
                </a:r>
                <a:r>
                  <a:rPr lang="en-US" altLang="zh-CN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Adam</a:t>
                </a:r>
                <a:r>
                  <a:rPr lang="zh-CN" altLang="zh-CN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更新规则</a:t>
                </a:r>
                <a:endParaRPr lang="en-US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Batch Size</a:t>
                </a:r>
                <a:r>
                  <a:rPr lang="zh-CN" altLang="zh-CN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Learning Rate</a:t>
                </a:r>
                <a:r>
                  <a:rPr lang="zh-CN" altLang="zh-CN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分别设置为</a:t>
                </a:r>
                <a:r>
                  <a:rPr lang="en-US" altLang="zh-CN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32</a:t>
                </a:r>
                <a:r>
                  <a:rPr lang="zh-CN" altLang="zh-CN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400" kern="10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0.005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400" kern="1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Epoch</a:t>
                </a:r>
                <a:r>
                  <a:rPr lang="zh-CN" altLang="en-US" sz="1400" kern="1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设置为</a:t>
                </a:r>
                <a:r>
                  <a:rPr lang="en-US" altLang="zh-CN" sz="1400" kern="1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15</a:t>
                </a:r>
                <a:endParaRPr lang="zh-CN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8696962" y="3551438"/>
            <a:ext cx="3318906" cy="2818630"/>
            <a:chOff x="8696962" y="3566428"/>
            <a:chExt cx="3318906" cy="2818630"/>
          </a:xfrm>
        </p:grpSpPr>
        <p:sp>
          <p:nvSpPr>
            <p:cNvPr id="82" name="矩形 81"/>
            <p:cNvSpPr/>
            <p:nvPr/>
          </p:nvSpPr>
          <p:spPr>
            <a:xfrm>
              <a:off x="8948658" y="4861273"/>
              <a:ext cx="281551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zh-CN" sz="20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正则化</a:t>
              </a:r>
              <a:r>
                <a:rPr lang="en-US" altLang="zh-CN" sz="2000" b="1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Regularization</a:t>
              </a:r>
              <a:endParaRPr lang="zh-CN" altLang="en-US" sz="2000" b="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9555290" y="3566428"/>
              <a:ext cx="134882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9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rPr>
                <a:t>03</a:t>
              </a:r>
              <a:endParaRPr lang="zh-CN" altLang="en-US" sz="9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8696962" y="5394041"/>
              <a:ext cx="3318906" cy="991017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Word embeddings</a:t>
              </a:r>
              <a:r>
                <a:rPr lang="zh-CN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应用</a:t>
              </a:r>
              <a:r>
                <a:rPr lang="en-US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dropout, dropout</a:t>
              </a:r>
              <a:r>
                <a:rPr lang="zh-CN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率设置为</a:t>
              </a:r>
              <a:r>
                <a:rPr lang="en-US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0.8</a:t>
              </a:r>
              <a:endParaRPr lang="en-US" altLang="zh-CN" sz="1400" kern="1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对</a:t>
              </a:r>
              <a:r>
                <a:rPr lang="en-US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soft-max</a:t>
              </a:r>
              <a:r>
                <a:rPr lang="zh-CN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参数进行</a:t>
              </a:r>
              <a:r>
                <a:rPr lang="en-US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L2</a:t>
              </a:r>
              <a:r>
                <a:rPr lang="zh-CN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约束</a:t>
              </a:r>
              <a:r>
                <a:rPr lang="zh-CN" altLang="en-US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L2-norm</a:t>
              </a:r>
              <a:r>
                <a:rPr lang="zh-CN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正则化</a:t>
              </a:r>
              <a:r>
                <a:rPr lang="en-US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zh-CN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权重衰减</a:t>
              </a:r>
              <a:r>
                <a:rPr lang="en-US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lang="zh-CN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设置为</a:t>
              </a:r>
              <a:r>
                <a:rPr lang="en-US" altLang="zh-CN" sz="1400" kern="100" dirty="0">
                  <a:solidFill>
                    <a:schemeClr val="bg2">
                      <a:lumMod val="5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1e-5</a:t>
              </a:r>
              <a:endParaRPr lang="zh-CN" altLang="zh-CN" sz="1400" kern="100" dirty="0">
                <a:solidFill>
                  <a:schemeClr val="bg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5753100" y="1226742"/>
            <a:ext cx="5344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模型相关参数</a:t>
            </a:r>
            <a:r>
              <a:rPr lang="en-US" altLang="zh-CN" sz="400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&amp;</a:t>
            </a:r>
          </a:p>
          <a:p>
            <a:pPr algn="r"/>
            <a:r>
              <a:rPr lang="zh-CN" altLang="en-US" sz="400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训练设置</a:t>
            </a:r>
          </a:p>
        </p:txBody>
      </p:sp>
      <p:cxnSp>
        <p:nvCxnSpPr>
          <p:cNvPr id="99" name="直接连接符 98"/>
          <p:cNvCxnSpPr/>
          <p:nvPr/>
        </p:nvCxnSpPr>
        <p:spPr>
          <a:xfrm>
            <a:off x="11280627" y="1326828"/>
            <a:ext cx="0" cy="11562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 rot="10800000">
            <a:off x="3630713" y="4646228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文本框 18"/>
          <p:cNvSpPr txBox="1"/>
          <p:nvPr/>
        </p:nvSpPr>
        <p:spPr>
          <a:xfrm rot="10800000">
            <a:off x="7755220" y="4646228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45777" y="2278880"/>
            <a:ext cx="353633" cy="353633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68960" y="2205805"/>
            <a:ext cx="554636" cy="55463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489480" y="2968048"/>
            <a:ext cx="277318" cy="277318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980689" y="2020173"/>
            <a:ext cx="277318" cy="277318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153465" y="2632513"/>
            <a:ext cx="184060" cy="184060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椭圆 72"/>
          <p:cNvSpPr/>
          <p:nvPr/>
        </p:nvSpPr>
        <p:spPr>
          <a:xfrm>
            <a:off x="7109583" y="437896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2286000"/>
            <a:ext cx="12192000" cy="2286000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289585" y="2705725"/>
            <a:ext cx="6994626" cy="1445260"/>
            <a:chOff x="2271358" y="2705725"/>
            <a:chExt cx="6994626" cy="1445260"/>
          </a:xfrm>
        </p:grpSpPr>
        <p:sp>
          <p:nvSpPr>
            <p:cNvPr id="47" name="文本框 46"/>
            <p:cNvSpPr txBox="1"/>
            <p:nvPr/>
          </p:nvSpPr>
          <p:spPr>
            <a:xfrm rot="10800000">
              <a:off x="2271358" y="3003772"/>
              <a:ext cx="82445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«</a:t>
              </a:r>
              <a:endParaRPr lang="zh-CN" alt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552412" y="2705725"/>
              <a:ext cx="5713572" cy="1445260"/>
              <a:chOff x="3844450" y="2724636"/>
              <a:chExt cx="5713572" cy="1445260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3844450" y="2724636"/>
                <a:ext cx="1290644" cy="1445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9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haroni" panose="02010803020104030203" pitchFamily="2" charset="-79"/>
                    <a:ea typeface="LiHei Pro" panose="02010601030101010101" pitchFamily="2" charset="-122"/>
                    <a:cs typeface="Aharoni" panose="02010803020104030203" pitchFamily="2" charset="-79"/>
                  </a:defRPr>
                </a:lvl1pPr>
              </a:lstStyle>
              <a:p>
                <a:r>
                  <a:rPr lang="en-US" altLang="zh-CN" sz="8800" dirty="0">
                    <a:solidFill>
                      <a:schemeClr val="accent1"/>
                    </a:solidFill>
                  </a:rPr>
                  <a:t>06</a:t>
                </a:r>
                <a:endParaRPr lang="zh-CN" altLang="en-US" sz="88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5218372" y="3202543"/>
                <a:ext cx="433965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实验评估及结果分析</a:t>
                </a:r>
              </a:p>
            </p:txBody>
          </p:sp>
        </p:grpSp>
      </p:grpSp>
      <p:sp>
        <p:nvSpPr>
          <p:cNvPr id="72" name="椭圆 71"/>
          <p:cNvSpPr/>
          <p:nvPr/>
        </p:nvSpPr>
        <p:spPr>
          <a:xfrm>
            <a:off x="9146418" y="271847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88900" y="1849148"/>
            <a:ext cx="12065000" cy="3484852"/>
          </a:xfrm>
          <a:custGeom>
            <a:avLst/>
            <a:gdLst>
              <a:gd name="connsiteX0" fmla="*/ 0 w 12065000"/>
              <a:gd name="connsiteY0" fmla="*/ 3345152 h 3484852"/>
              <a:gd name="connsiteX1" fmla="*/ 1168400 w 12065000"/>
              <a:gd name="connsiteY1" fmla="*/ 1656052 h 3484852"/>
              <a:gd name="connsiteX2" fmla="*/ 4089400 w 12065000"/>
              <a:gd name="connsiteY2" fmla="*/ 5052 h 3484852"/>
              <a:gd name="connsiteX3" fmla="*/ 8877300 w 12065000"/>
              <a:gd name="connsiteY3" fmla="*/ 1224252 h 3484852"/>
              <a:gd name="connsiteX4" fmla="*/ 12065000 w 12065000"/>
              <a:gd name="connsiteY4" fmla="*/ 3484852 h 348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5000" h="3484852">
                <a:moveTo>
                  <a:pt x="0" y="3345152"/>
                </a:moveTo>
                <a:cubicBezTo>
                  <a:pt x="243416" y="2778943"/>
                  <a:pt x="486833" y="2212735"/>
                  <a:pt x="1168400" y="1656052"/>
                </a:cubicBezTo>
                <a:cubicBezTo>
                  <a:pt x="1849967" y="1099369"/>
                  <a:pt x="2804583" y="77019"/>
                  <a:pt x="4089400" y="5052"/>
                </a:cubicBezTo>
                <a:cubicBezTo>
                  <a:pt x="5374217" y="-66915"/>
                  <a:pt x="7548033" y="644285"/>
                  <a:pt x="8877300" y="1224252"/>
                </a:cubicBezTo>
                <a:cubicBezTo>
                  <a:pt x="10206567" y="1804219"/>
                  <a:pt x="11135783" y="2644535"/>
                  <a:pt x="12065000" y="3484852"/>
                </a:cubicBezTo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0800" y="1710224"/>
            <a:ext cx="12141200" cy="3255477"/>
          </a:xfrm>
          <a:custGeom>
            <a:avLst/>
            <a:gdLst>
              <a:gd name="connsiteX0" fmla="*/ 0 w 12141200"/>
              <a:gd name="connsiteY0" fmla="*/ 563076 h 3255477"/>
              <a:gd name="connsiteX1" fmla="*/ 2032000 w 12141200"/>
              <a:gd name="connsiteY1" fmla="*/ 3255476 h 3255477"/>
              <a:gd name="connsiteX2" fmla="*/ 3822700 w 12141200"/>
              <a:gd name="connsiteY2" fmla="*/ 575776 h 3255477"/>
              <a:gd name="connsiteX3" fmla="*/ 5956300 w 12141200"/>
              <a:gd name="connsiteY3" fmla="*/ 207476 h 3255477"/>
              <a:gd name="connsiteX4" fmla="*/ 12141200 w 12141200"/>
              <a:gd name="connsiteY4" fmla="*/ 3141176 h 325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1200" h="3255477">
                <a:moveTo>
                  <a:pt x="0" y="563076"/>
                </a:moveTo>
                <a:cubicBezTo>
                  <a:pt x="697441" y="1908217"/>
                  <a:pt x="1394883" y="3253359"/>
                  <a:pt x="2032000" y="3255476"/>
                </a:cubicBezTo>
                <a:cubicBezTo>
                  <a:pt x="2669117" y="3257593"/>
                  <a:pt x="3168650" y="1083776"/>
                  <a:pt x="3822700" y="575776"/>
                </a:cubicBezTo>
                <a:cubicBezTo>
                  <a:pt x="4476750" y="67776"/>
                  <a:pt x="4569883" y="-220091"/>
                  <a:pt x="5956300" y="207476"/>
                </a:cubicBezTo>
                <a:cubicBezTo>
                  <a:pt x="7342717" y="635043"/>
                  <a:pt x="9741958" y="1888109"/>
                  <a:pt x="12141200" y="3141176"/>
                </a:cubicBezTo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4582876" y="2541716"/>
            <a:ext cx="3199049" cy="1822192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b="1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评估</a:t>
            </a:r>
            <a:r>
              <a:rPr lang="zh-CN" altLang="zh-CN" sz="1800" b="1" spc="75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情绪提取</a:t>
            </a:r>
            <a:r>
              <a:rPr lang="zh-CN" altLang="zh-CN" sz="1800" b="1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zh-CN" altLang="zh-CN" sz="1800" b="1" spc="75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原因提取</a:t>
            </a:r>
            <a:r>
              <a:rPr lang="zh-CN" altLang="zh-CN" sz="1800" b="1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两个子任务的表现</a:t>
            </a:r>
            <a:endParaRPr lang="en-US" altLang="zh-CN" sz="1800" b="1" spc="75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/>
            <a:endParaRPr lang="en-US" altLang="zh-CN" sz="1800" b="1" spc="75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b="1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以</a:t>
            </a:r>
            <a:r>
              <a:rPr lang="en-US" altLang="zh-CN" sz="1800" b="1" spc="75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Gui</a:t>
            </a:r>
            <a:r>
              <a:rPr lang="zh-CN" altLang="zh-CN" sz="1800" b="1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等人</a:t>
            </a:r>
            <a:r>
              <a:rPr lang="en-US" altLang="zh-CN" sz="1800" b="1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(2016a)</a:t>
            </a:r>
            <a:r>
              <a:rPr lang="zh-CN" altLang="zh-CN" sz="1800" b="1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定义的精度、召回率和</a:t>
            </a:r>
            <a:r>
              <a:rPr lang="en-US" altLang="zh-CN" sz="1800" b="1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F1</a:t>
            </a:r>
            <a:r>
              <a:rPr lang="zh-CN" altLang="zh-CN" sz="1800" b="1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评分作为评价指标</a:t>
            </a:r>
            <a:endParaRPr lang="zh-CN" altLang="zh-CN" sz="18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98" t="49066" r="41305" b="27327"/>
          <a:stretch>
            <a:fillRect/>
          </a:stretch>
        </p:blipFill>
        <p:spPr>
          <a:xfrm>
            <a:off x="4511675" y="0"/>
            <a:ext cx="3616325" cy="2286000"/>
          </a:xfrm>
          <a:custGeom>
            <a:avLst/>
            <a:gdLst>
              <a:gd name="connsiteX0" fmla="*/ 0 w 3616325"/>
              <a:gd name="connsiteY0" fmla="*/ 0 h 2286000"/>
              <a:gd name="connsiteX1" fmla="*/ 3616325 w 3616325"/>
              <a:gd name="connsiteY1" fmla="*/ 0 h 2286000"/>
              <a:gd name="connsiteX2" fmla="*/ 3616325 w 3616325"/>
              <a:gd name="connsiteY2" fmla="*/ 2286000 h 2286000"/>
              <a:gd name="connsiteX3" fmla="*/ 0 w 3616325"/>
              <a:gd name="connsiteY3" fmla="*/ 2286000 h 2286000"/>
              <a:gd name="connsiteX4" fmla="*/ 0 w 3616325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6325" h="2286000">
                <a:moveTo>
                  <a:pt x="0" y="0"/>
                </a:moveTo>
                <a:lnTo>
                  <a:pt x="3616325" y="0"/>
                </a:lnTo>
                <a:lnTo>
                  <a:pt x="3616325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493" t="65745" r="3610" b="10648"/>
          <a:stretch>
            <a:fillRect/>
          </a:stretch>
        </p:blipFill>
        <p:spPr>
          <a:xfrm>
            <a:off x="4509644" y="4545885"/>
            <a:ext cx="3616325" cy="2286000"/>
          </a:xfrm>
          <a:custGeom>
            <a:avLst/>
            <a:gdLst>
              <a:gd name="connsiteX0" fmla="*/ 0 w 3616325"/>
              <a:gd name="connsiteY0" fmla="*/ 0 h 2286000"/>
              <a:gd name="connsiteX1" fmla="*/ 3616325 w 3616325"/>
              <a:gd name="connsiteY1" fmla="*/ 0 h 2286000"/>
              <a:gd name="connsiteX2" fmla="*/ 3616325 w 3616325"/>
              <a:gd name="connsiteY2" fmla="*/ 2286000 h 2286000"/>
              <a:gd name="connsiteX3" fmla="*/ 0 w 3616325"/>
              <a:gd name="connsiteY3" fmla="*/ 2286000 h 2286000"/>
              <a:gd name="connsiteX4" fmla="*/ 0 w 3616325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6325" h="2286000">
                <a:moveTo>
                  <a:pt x="0" y="0"/>
                </a:moveTo>
                <a:lnTo>
                  <a:pt x="3616325" y="0"/>
                </a:lnTo>
                <a:lnTo>
                  <a:pt x="3616325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9" name="任意多边形 38"/>
          <p:cNvSpPr>
            <a:spLocks noChangeAspect="1"/>
          </p:cNvSpPr>
          <p:nvPr/>
        </p:nvSpPr>
        <p:spPr>
          <a:xfrm>
            <a:off x="-1" y="-1192"/>
            <a:ext cx="4511675" cy="6859192"/>
          </a:xfrm>
          <a:custGeom>
            <a:avLst/>
            <a:gdLst/>
            <a:ahLst/>
            <a:cxnLst/>
            <a:rect l="0" t="0" r="0" b="0"/>
            <a:pathLst>
              <a:path w="5410201" h="9131301">
                <a:moveTo>
                  <a:pt x="0" y="4559300"/>
                </a:moveTo>
                <a:lnTo>
                  <a:pt x="0" y="4546600"/>
                </a:lnTo>
                <a:lnTo>
                  <a:pt x="0" y="4533900"/>
                </a:lnTo>
                <a:lnTo>
                  <a:pt x="0" y="4521200"/>
                </a:lnTo>
                <a:lnTo>
                  <a:pt x="0" y="4508500"/>
                </a:lnTo>
                <a:lnTo>
                  <a:pt x="0" y="4495800"/>
                </a:lnTo>
                <a:lnTo>
                  <a:pt x="0" y="4483100"/>
                </a:lnTo>
                <a:lnTo>
                  <a:pt x="0" y="4470400"/>
                </a:lnTo>
                <a:lnTo>
                  <a:pt x="0" y="4457700"/>
                </a:lnTo>
                <a:lnTo>
                  <a:pt x="0" y="4445000"/>
                </a:lnTo>
                <a:lnTo>
                  <a:pt x="0" y="4432300"/>
                </a:lnTo>
                <a:lnTo>
                  <a:pt x="0" y="4419600"/>
                </a:lnTo>
                <a:lnTo>
                  <a:pt x="0" y="4406900"/>
                </a:lnTo>
                <a:lnTo>
                  <a:pt x="0" y="4394200"/>
                </a:lnTo>
                <a:lnTo>
                  <a:pt x="0" y="4381500"/>
                </a:lnTo>
                <a:lnTo>
                  <a:pt x="0" y="4368800"/>
                </a:lnTo>
                <a:lnTo>
                  <a:pt x="0" y="4356100"/>
                </a:lnTo>
                <a:lnTo>
                  <a:pt x="0" y="4343400"/>
                </a:lnTo>
                <a:lnTo>
                  <a:pt x="0" y="4330700"/>
                </a:lnTo>
                <a:lnTo>
                  <a:pt x="0" y="4318000"/>
                </a:lnTo>
                <a:lnTo>
                  <a:pt x="0" y="4305300"/>
                </a:lnTo>
                <a:lnTo>
                  <a:pt x="0" y="4292600"/>
                </a:lnTo>
                <a:lnTo>
                  <a:pt x="0" y="4279900"/>
                </a:lnTo>
                <a:lnTo>
                  <a:pt x="0" y="4267200"/>
                </a:lnTo>
                <a:lnTo>
                  <a:pt x="0" y="4254500"/>
                </a:lnTo>
                <a:lnTo>
                  <a:pt x="0" y="4241800"/>
                </a:lnTo>
                <a:lnTo>
                  <a:pt x="0" y="4229100"/>
                </a:lnTo>
                <a:lnTo>
                  <a:pt x="0" y="4216400"/>
                </a:lnTo>
                <a:lnTo>
                  <a:pt x="0" y="4203700"/>
                </a:lnTo>
                <a:lnTo>
                  <a:pt x="0" y="4191000"/>
                </a:lnTo>
                <a:lnTo>
                  <a:pt x="0" y="4178300"/>
                </a:lnTo>
                <a:lnTo>
                  <a:pt x="0" y="4165600"/>
                </a:lnTo>
                <a:lnTo>
                  <a:pt x="0" y="4152900"/>
                </a:lnTo>
                <a:lnTo>
                  <a:pt x="0" y="4140200"/>
                </a:lnTo>
                <a:lnTo>
                  <a:pt x="0" y="4127500"/>
                </a:lnTo>
                <a:lnTo>
                  <a:pt x="0" y="4114800"/>
                </a:lnTo>
                <a:lnTo>
                  <a:pt x="0" y="4102100"/>
                </a:lnTo>
                <a:lnTo>
                  <a:pt x="0" y="4089400"/>
                </a:lnTo>
                <a:lnTo>
                  <a:pt x="0" y="4076700"/>
                </a:lnTo>
                <a:lnTo>
                  <a:pt x="0" y="4064000"/>
                </a:lnTo>
                <a:lnTo>
                  <a:pt x="0" y="4051300"/>
                </a:lnTo>
                <a:lnTo>
                  <a:pt x="0" y="4038600"/>
                </a:lnTo>
                <a:lnTo>
                  <a:pt x="0" y="4025900"/>
                </a:lnTo>
                <a:lnTo>
                  <a:pt x="0" y="4013200"/>
                </a:lnTo>
                <a:lnTo>
                  <a:pt x="0" y="4000500"/>
                </a:lnTo>
                <a:lnTo>
                  <a:pt x="0" y="3987800"/>
                </a:lnTo>
                <a:lnTo>
                  <a:pt x="0" y="3975100"/>
                </a:lnTo>
                <a:lnTo>
                  <a:pt x="0" y="3962400"/>
                </a:lnTo>
                <a:lnTo>
                  <a:pt x="0" y="3949700"/>
                </a:lnTo>
                <a:lnTo>
                  <a:pt x="0" y="3937000"/>
                </a:lnTo>
                <a:lnTo>
                  <a:pt x="0" y="3924300"/>
                </a:lnTo>
                <a:lnTo>
                  <a:pt x="0" y="3911600"/>
                </a:lnTo>
                <a:lnTo>
                  <a:pt x="0" y="3898900"/>
                </a:lnTo>
                <a:lnTo>
                  <a:pt x="0" y="3886200"/>
                </a:lnTo>
                <a:lnTo>
                  <a:pt x="0" y="3873500"/>
                </a:lnTo>
                <a:lnTo>
                  <a:pt x="0" y="3860800"/>
                </a:lnTo>
                <a:lnTo>
                  <a:pt x="0" y="3848100"/>
                </a:lnTo>
                <a:lnTo>
                  <a:pt x="0" y="3835400"/>
                </a:lnTo>
                <a:lnTo>
                  <a:pt x="0" y="3822700"/>
                </a:lnTo>
                <a:lnTo>
                  <a:pt x="0" y="3810000"/>
                </a:lnTo>
                <a:lnTo>
                  <a:pt x="0" y="3797300"/>
                </a:lnTo>
                <a:lnTo>
                  <a:pt x="0" y="3784600"/>
                </a:lnTo>
                <a:lnTo>
                  <a:pt x="0" y="3771900"/>
                </a:lnTo>
                <a:lnTo>
                  <a:pt x="0" y="3759200"/>
                </a:lnTo>
                <a:lnTo>
                  <a:pt x="0" y="3746500"/>
                </a:lnTo>
                <a:lnTo>
                  <a:pt x="0" y="3733800"/>
                </a:lnTo>
                <a:lnTo>
                  <a:pt x="0" y="3721100"/>
                </a:lnTo>
                <a:lnTo>
                  <a:pt x="0" y="3708400"/>
                </a:lnTo>
                <a:lnTo>
                  <a:pt x="0" y="3695700"/>
                </a:lnTo>
                <a:lnTo>
                  <a:pt x="0" y="3683000"/>
                </a:lnTo>
                <a:lnTo>
                  <a:pt x="0" y="3670300"/>
                </a:lnTo>
                <a:lnTo>
                  <a:pt x="0" y="3657600"/>
                </a:lnTo>
                <a:lnTo>
                  <a:pt x="0" y="3644900"/>
                </a:lnTo>
                <a:lnTo>
                  <a:pt x="0" y="3632200"/>
                </a:lnTo>
                <a:lnTo>
                  <a:pt x="0" y="3619500"/>
                </a:lnTo>
                <a:lnTo>
                  <a:pt x="0" y="3606800"/>
                </a:lnTo>
                <a:lnTo>
                  <a:pt x="0" y="3594100"/>
                </a:lnTo>
                <a:lnTo>
                  <a:pt x="0" y="3581400"/>
                </a:lnTo>
                <a:lnTo>
                  <a:pt x="0" y="3568700"/>
                </a:lnTo>
                <a:lnTo>
                  <a:pt x="0" y="3556000"/>
                </a:lnTo>
                <a:lnTo>
                  <a:pt x="0" y="3543300"/>
                </a:lnTo>
                <a:lnTo>
                  <a:pt x="0" y="3530600"/>
                </a:lnTo>
                <a:lnTo>
                  <a:pt x="0" y="3517900"/>
                </a:lnTo>
                <a:lnTo>
                  <a:pt x="0" y="3505200"/>
                </a:lnTo>
                <a:lnTo>
                  <a:pt x="0" y="3492500"/>
                </a:lnTo>
                <a:lnTo>
                  <a:pt x="0" y="3479800"/>
                </a:lnTo>
                <a:lnTo>
                  <a:pt x="0" y="3467100"/>
                </a:lnTo>
                <a:lnTo>
                  <a:pt x="0" y="3454400"/>
                </a:lnTo>
                <a:lnTo>
                  <a:pt x="0" y="3441700"/>
                </a:lnTo>
                <a:lnTo>
                  <a:pt x="0" y="3429000"/>
                </a:lnTo>
                <a:lnTo>
                  <a:pt x="0" y="3416300"/>
                </a:lnTo>
                <a:lnTo>
                  <a:pt x="0" y="3403600"/>
                </a:lnTo>
                <a:lnTo>
                  <a:pt x="0" y="3390900"/>
                </a:lnTo>
                <a:lnTo>
                  <a:pt x="0" y="3378200"/>
                </a:lnTo>
                <a:lnTo>
                  <a:pt x="0" y="3365500"/>
                </a:lnTo>
                <a:lnTo>
                  <a:pt x="0" y="3352800"/>
                </a:lnTo>
                <a:lnTo>
                  <a:pt x="0" y="3340100"/>
                </a:lnTo>
                <a:lnTo>
                  <a:pt x="0" y="3327400"/>
                </a:lnTo>
                <a:lnTo>
                  <a:pt x="0" y="3314700"/>
                </a:lnTo>
                <a:lnTo>
                  <a:pt x="0" y="3302000"/>
                </a:lnTo>
                <a:lnTo>
                  <a:pt x="0" y="3289300"/>
                </a:lnTo>
                <a:lnTo>
                  <a:pt x="0" y="3276600"/>
                </a:lnTo>
                <a:lnTo>
                  <a:pt x="0" y="3263900"/>
                </a:lnTo>
                <a:lnTo>
                  <a:pt x="0" y="3251200"/>
                </a:lnTo>
                <a:lnTo>
                  <a:pt x="0" y="3238500"/>
                </a:lnTo>
                <a:lnTo>
                  <a:pt x="0" y="3225800"/>
                </a:lnTo>
                <a:lnTo>
                  <a:pt x="0" y="3213100"/>
                </a:lnTo>
                <a:lnTo>
                  <a:pt x="0" y="3200400"/>
                </a:lnTo>
                <a:lnTo>
                  <a:pt x="0" y="3187700"/>
                </a:lnTo>
                <a:lnTo>
                  <a:pt x="0" y="3175000"/>
                </a:lnTo>
                <a:lnTo>
                  <a:pt x="0" y="3162300"/>
                </a:lnTo>
                <a:lnTo>
                  <a:pt x="0" y="3149600"/>
                </a:lnTo>
                <a:lnTo>
                  <a:pt x="0" y="3136900"/>
                </a:lnTo>
                <a:lnTo>
                  <a:pt x="0" y="3124200"/>
                </a:lnTo>
                <a:lnTo>
                  <a:pt x="0" y="3111500"/>
                </a:lnTo>
                <a:lnTo>
                  <a:pt x="0" y="3098800"/>
                </a:lnTo>
                <a:lnTo>
                  <a:pt x="0" y="3086100"/>
                </a:lnTo>
                <a:lnTo>
                  <a:pt x="0" y="3073400"/>
                </a:lnTo>
                <a:lnTo>
                  <a:pt x="0" y="3060700"/>
                </a:lnTo>
                <a:lnTo>
                  <a:pt x="0" y="3048000"/>
                </a:lnTo>
                <a:lnTo>
                  <a:pt x="0" y="3035300"/>
                </a:lnTo>
                <a:lnTo>
                  <a:pt x="0" y="3022600"/>
                </a:lnTo>
                <a:lnTo>
                  <a:pt x="0" y="3009900"/>
                </a:lnTo>
                <a:lnTo>
                  <a:pt x="0" y="2997200"/>
                </a:lnTo>
                <a:lnTo>
                  <a:pt x="0" y="2984500"/>
                </a:lnTo>
                <a:lnTo>
                  <a:pt x="0" y="2971800"/>
                </a:lnTo>
                <a:lnTo>
                  <a:pt x="0" y="2959100"/>
                </a:lnTo>
                <a:lnTo>
                  <a:pt x="0" y="2946400"/>
                </a:lnTo>
                <a:lnTo>
                  <a:pt x="0" y="2933700"/>
                </a:lnTo>
                <a:lnTo>
                  <a:pt x="0" y="2921000"/>
                </a:lnTo>
                <a:lnTo>
                  <a:pt x="0" y="2908300"/>
                </a:lnTo>
                <a:lnTo>
                  <a:pt x="0" y="2895600"/>
                </a:lnTo>
                <a:lnTo>
                  <a:pt x="0" y="2882900"/>
                </a:lnTo>
                <a:lnTo>
                  <a:pt x="0" y="2870200"/>
                </a:lnTo>
                <a:lnTo>
                  <a:pt x="0" y="2857500"/>
                </a:lnTo>
                <a:lnTo>
                  <a:pt x="0" y="2844800"/>
                </a:lnTo>
                <a:lnTo>
                  <a:pt x="0" y="2832100"/>
                </a:lnTo>
                <a:lnTo>
                  <a:pt x="0" y="2819400"/>
                </a:lnTo>
                <a:lnTo>
                  <a:pt x="0" y="2806700"/>
                </a:lnTo>
                <a:lnTo>
                  <a:pt x="0" y="2794000"/>
                </a:lnTo>
                <a:lnTo>
                  <a:pt x="0" y="2781300"/>
                </a:lnTo>
                <a:lnTo>
                  <a:pt x="0" y="2768600"/>
                </a:lnTo>
                <a:lnTo>
                  <a:pt x="0" y="2755900"/>
                </a:lnTo>
                <a:lnTo>
                  <a:pt x="0" y="2743200"/>
                </a:lnTo>
                <a:lnTo>
                  <a:pt x="0" y="2730500"/>
                </a:lnTo>
                <a:lnTo>
                  <a:pt x="0" y="2717800"/>
                </a:lnTo>
                <a:lnTo>
                  <a:pt x="0" y="2705100"/>
                </a:lnTo>
                <a:lnTo>
                  <a:pt x="0" y="2692400"/>
                </a:lnTo>
                <a:lnTo>
                  <a:pt x="0" y="2679700"/>
                </a:lnTo>
                <a:lnTo>
                  <a:pt x="0" y="2667000"/>
                </a:lnTo>
                <a:lnTo>
                  <a:pt x="0" y="2654300"/>
                </a:lnTo>
                <a:lnTo>
                  <a:pt x="0" y="2641600"/>
                </a:lnTo>
                <a:lnTo>
                  <a:pt x="0" y="2628900"/>
                </a:lnTo>
                <a:lnTo>
                  <a:pt x="0" y="2616200"/>
                </a:lnTo>
                <a:lnTo>
                  <a:pt x="0" y="2603500"/>
                </a:lnTo>
                <a:lnTo>
                  <a:pt x="0" y="2590800"/>
                </a:lnTo>
                <a:lnTo>
                  <a:pt x="0" y="2578100"/>
                </a:lnTo>
                <a:lnTo>
                  <a:pt x="0" y="2565400"/>
                </a:lnTo>
                <a:lnTo>
                  <a:pt x="0" y="2552700"/>
                </a:lnTo>
                <a:lnTo>
                  <a:pt x="0" y="2540000"/>
                </a:lnTo>
                <a:lnTo>
                  <a:pt x="0" y="2527300"/>
                </a:lnTo>
                <a:lnTo>
                  <a:pt x="0" y="2514600"/>
                </a:lnTo>
                <a:lnTo>
                  <a:pt x="0" y="2501900"/>
                </a:lnTo>
                <a:lnTo>
                  <a:pt x="0" y="2489200"/>
                </a:lnTo>
                <a:lnTo>
                  <a:pt x="0" y="2476500"/>
                </a:lnTo>
                <a:lnTo>
                  <a:pt x="0" y="2463800"/>
                </a:lnTo>
                <a:lnTo>
                  <a:pt x="0" y="2451100"/>
                </a:lnTo>
                <a:lnTo>
                  <a:pt x="0" y="2438400"/>
                </a:lnTo>
                <a:lnTo>
                  <a:pt x="0" y="2425700"/>
                </a:lnTo>
                <a:lnTo>
                  <a:pt x="0" y="2413000"/>
                </a:lnTo>
                <a:lnTo>
                  <a:pt x="0" y="2400300"/>
                </a:lnTo>
                <a:lnTo>
                  <a:pt x="0" y="2387600"/>
                </a:lnTo>
                <a:lnTo>
                  <a:pt x="0" y="2374900"/>
                </a:lnTo>
                <a:lnTo>
                  <a:pt x="0" y="2362200"/>
                </a:lnTo>
                <a:lnTo>
                  <a:pt x="0" y="2349500"/>
                </a:lnTo>
                <a:lnTo>
                  <a:pt x="0" y="2336800"/>
                </a:lnTo>
                <a:lnTo>
                  <a:pt x="0" y="2324100"/>
                </a:lnTo>
                <a:lnTo>
                  <a:pt x="0" y="2311400"/>
                </a:lnTo>
                <a:lnTo>
                  <a:pt x="0" y="2298700"/>
                </a:lnTo>
                <a:lnTo>
                  <a:pt x="0" y="2286000"/>
                </a:lnTo>
                <a:lnTo>
                  <a:pt x="0" y="2273300"/>
                </a:lnTo>
                <a:lnTo>
                  <a:pt x="0" y="2260600"/>
                </a:lnTo>
                <a:lnTo>
                  <a:pt x="0" y="2247900"/>
                </a:lnTo>
                <a:lnTo>
                  <a:pt x="0" y="2235200"/>
                </a:lnTo>
                <a:lnTo>
                  <a:pt x="0" y="2222500"/>
                </a:lnTo>
                <a:lnTo>
                  <a:pt x="0" y="2209800"/>
                </a:lnTo>
                <a:lnTo>
                  <a:pt x="0" y="2197100"/>
                </a:lnTo>
                <a:lnTo>
                  <a:pt x="0" y="2184400"/>
                </a:lnTo>
                <a:lnTo>
                  <a:pt x="0" y="2171700"/>
                </a:lnTo>
                <a:lnTo>
                  <a:pt x="0" y="2159000"/>
                </a:lnTo>
                <a:lnTo>
                  <a:pt x="0" y="2146300"/>
                </a:lnTo>
                <a:lnTo>
                  <a:pt x="0" y="2133600"/>
                </a:lnTo>
                <a:lnTo>
                  <a:pt x="0" y="2120900"/>
                </a:lnTo>
                <a:lnTo>
                  <a:pt x="0" y="2108200"/>
                </a:lnTo>
                <a:lnTo>
                  <a:pt x="0" y="2095500"/>
                </a:lnTo>
                <a:lnTo>
                  <a:pt x="0" y="2082800"/>
                </a:lnTo>
                <a:lnTo>
                  <a:pt x="0" y="2070100"/>
                </a:lnTo>
                <a:lnTo>
                  <a:pt x="0" y="2057400"/>
                </a:lnTo>
                <a:lnTo>
                  <a:pt x="0" y="2044700"/>
                </a:lnTo>
                <a:lnTo>
                  <a:pt x="0" y="2032000"/>
                </a:lnTo>
                <a:lnTo>
                  <a:pt x="0" y="2019300"/>
                </a:lnTo>
                <a:lnTo>
                  <a:pt x="0" y="2006600"/>
                </a:lnTo>
                <a:lnTo>
                  <a:pt x="0" y="1993900"/>
                </a:lnTo>
                <a:lnTo>
                  <a:pt x="0" y="1981200"/>
                </a:lnTo>
                <a:lnTo>
                  <a:pt x="0" y="1968500"/>
                </a:lnTo>
                <a:lnTo>
                  <a:pt x="0" y="1955800"/>
                </a:lnTo>
                <a:lnTo>
                  <a:pt x="0" y="1943100"/>
                </a:lnTo>
                <a:lnTo>
                  <a:pt x="0" y="1930400"/>
                </a:lnTo>
                <a:lnTo>
                  <a:pt x="0" y="1917700"/>
                </a:lnTo>
                <a:lnTo>
                  <a:pt x="0" y="1905000"/>
                </a:lnTo>
                <a:lnTo>
                  <a:pt x="0" y="1892300"/>
                </a:lnTo>
                <a:lnTo>
                  <a:pt x="0" y="1879600"/>
                </a:lnTo>
                <a:lnTo>
                  <a:pt x="0" y="1866900"/>
                </a:lnTo>
                <a:lnTo>
                  <a:pt x="0" y="1854200"/>
                </a:lnTo>
                <a:lnTo>
                  <a:pt x="0" y="1841500"/>
                </a:lnTo>
                <a:lnTo>
                  <a:pt x="0" y="1828800"/>
                </a:lnTo>
                <a:lnTo>
                  <a:pt x="0" y="1816100"/>
                </a:lnTo>
                <a:lnTo>
                  <a:pt x="0" y="1803400"/>
                </a:lnTo>
                <a:lnTo>
                  <a:pt x="0" y="1790700"/>
                </a:lnTo>
                <a:lnTo>
                  <a:pt x="0" y="1778000"/>
                </a:lnTo>
                <a:lnTo>
                  <a:pt x="0" y="1765300"/>
                </a:lnTo>
                <a:lnTo>
                  <a:pt x="0" y="1752600"/>
                </a:lnTo>
                <a:lnTo>
                  <a:pt x="0" y="1739900"/>
                </a:lnTo>
                <a:lnTo>
                  <a:pt x="0" y="1727200"/>
                </a:lnTo>
                <a:lnTo>
                  <a:pt x="0" y="1714500"/>
                </a:lnTo>
                <a:lnTo>
                  <a:pt x="0" y="1701800"/>
                </a:lnTo>
                <a:lnTo>
                  <a:pt x="0" y="1689100"/>
                </a:lnTo>
                <a:lnTo>
                  <a:pt x="0" y="1676400"/>
                </a:lnTo>
                <a:lnTo>
                  <a:pt x="0" y="1663700"/>
                </a:lnTo>
                <a:lnTo>
                  <a:pt x="0" y="1651000"/>
                </a:lnTo>
                <a:lnTo>
                  <a:pt x="0" y="1638300"/>
                </a:lnTo>
                <a:lnTo>
                  <a:pt x="0" y="1625600"/>
                </a:lnTo>
                <a:lnTo>
                  <a:pt x="0" y="1612900"/>
                </a:lnTo>
                <a:lnTo>
                  <a:pt x="0" y="1600200"/>
                </a:lnTo>
                <a:lnTo>
                  <a:pt x="0" y="1587500"/>
                </a:lnTo>
                <a:lnTo>
                  <a:pt x="0" y="1574800"/>
                </a:lnTo>
                <a:lnTo>
                  <a:pt x="0" y="1562100"/>
                </a:lnTo>
                <a:lnTo>
                  <a:pt x="0" y="1549400"/>
                </a:lnTo>
                <a:lnTo>
                  <a:pt x="0" y="1536700"/>
                </a:lnTo>
                <a:lnTo>
                  <a:pt x="0" y="1524000"/>
                </a:lnTo>
                <a:lnTo>
                  <a:pt x="0" y="1511300"/>
                </a:lnTo>
                <a:lnTo>
                  <a:pt x="0" y="1498600"/>
                </a:lnTo>
                <a:lnTo>
                  <a:pt x="0" y="1485900"/>
                </a:lnTo>
                <a:lnTo>
                  <a:pt x="0" y="1473200"/>
                </a:lnTo>
                <a:lnTo>
                  <a:pt x="0" y="1460500"/>
                </a:lnTo>
                <a:lnTo>
                  <a:pt x="0" y="1447800"/>
                </a:lnTo>
                <a:lnTo>
                  <a:pt x="0" y="1435100"/>
                </a:lnTo>
                <a:lnTo>
                  <a:pt x="0" y="1422400"/>
                </a:lnTo>
                <a:lnTo>
                  <a:pt x="0" y="1409700"/>
                </a:lnTo>
                <a:lnTo>
                  <a:pt x="0" y="1397000"/>
                </a:lnTo>
                <a:lnTo>
                  <a:pt x="0" y="1384300"/>
                </a:lnTo>
                <a:lnTo>
                  <a:pt x="0" y="1371600"/>
                </a:lnTo>
                <a:lnTo>
                  <a:pt x="0" y="1358900"/>
                </a:lnTo>
                <a:lnTo>
                  <a:pt x="0" y="1346200"/>
                </a:lnTo>
                <a:lnTo>
                  <a:pt x="0" y="1333500"/>
                </a:lnTo>
                <a:lnTo>
                  <a:pt x="0" y="1320800"/>
                </a:lnTo>
                <a:lnTo>
                  <a:pt x="0" y="1308100"/>
                </a:lnTo>
                <a:lnTo>
                  <a:pt x="0" y="1295400"/>
                </a:lnTo>
                <a:lnTo>
                  <a:pt x="0" y="1282700"/>
                </a:lnTo>
                <a:lnTo>
                  <a:pt x="0" y="1270000"/>
                </a:lnTo>
                <a:lnTo>
                  <a:pt x="0" y="1257300"/>
                </a:lnTo>
                <a:lnTo>
                  <a:pt x="0" y="1244600"/>
                </a:lnTo>
                <a:lnTo>
                  <a:pt x="0" y="1231900"/>
                </a:lnTo>
                <a:lnTo>
                  <a:pt x="0" y="1219200"/>
                </a:lnTo>
                <a:lnTo>
                  <a:pt x="0" y="1206500"/>
                </a:lnTo>
                <a:lnTo>
                  <a:pt x="0" y="1193800"/>
                </a:lnTo>
                <a:lnTo>
                  <a:pt x="0" y="1181100"/>
                </a:lnTo>
                <a:lnTo>
                  <a:pt x="0" y="1168400"/>
                </a:lnTo>
                <a:lnTo>
                  <a:pt x="0" y="1155700"/>
                </a:lnTo>
                <a:lnTo>
                  <a:pt x="0" y="1143000"/>
                </a:lnTo>
                <a:lnTo>
                  <a:pt x="0" y="1130300"/>
                </a:lnTo>
                <a:lnTo>
                  <a:pt x="0" y="1117600"/>
                </a:lnTo>
                <a:lnTo>
                  <a:pt x="0" y="1104900"/>
                </a:lnTo>
                <a:lnTo>
                  <a:pt x="0" y="1092200"/>
                </a:lnTo>
                <a:lnTo>
                  <a:pt x="0" y="1079500"/>
                </a:lnTo>
                <a:lnTo>
                  <a:pt x="0" y="1066800"/>
                </a:lnTo>
                <a:lnTo>
                  <a:pt x="0" y="1054100"/>
                </a:lnTo>
                <a:lnTo>
                  <a:pt x="0" y="1041400"/>
                </a:lnTo>
                <a:lnTo>
                  <a:pt x="0" y="1028700"/>
                </a:lnTo>
                <a:lnTo>
                  <a:pt x="0" y="1016000"/>
                </a:lnTo>
                <a:lnTo>
                  <a:pt x="0" y="1003300"/>
                </a:lnTo>
                <a:lnTo>
                  <a:pt x="0" y="990600"/>
                </a:lnTo>
                <a:lnTo>
                  <a:pt x="0" y="977900"/>
                </a:lnTo>
                <a:lnTo>
                  <a:pt x="0" y="965200"/>
                </a:lnTo>
                <a:lnTo>
                  <a:pt x="0" y="952500"/>
                </a:lnTo>
                <a:lnTo>
                  <a:pt x="0" y="939800"/>
                </a:lnTo>
                <a:lnTo>
                  <a:pt x="0" y="927100"/>
                </a:lnTo>
                <a:lnTo>
                  <a:pt x="0" y="914400"/>
                </a:lnTo>
                <a:lnTo>
                  <a:pt x="0" y="901700"/>
                </a:lnTo>
                <a:lnTo>
                  <a:pt x="0" y="889000"/>
                </a:lnTo>
                <a:lnTo>
                  <a:pt x="0" y="876300"/>
                </a:lnTo>
                <a:lnTo>
                  <a:pt x="0" y="863600"/>
                </a:lnTo>
                <a:lnTo>
                  <a:pt x="0" y="850900"/>
                </a:lnTo>
                <a:lnTo>
                  <a:pt x="0" y="838200"/>
                </a:lnTo>
                <a:lnTo>
                  <a:pt x="0" y="825500"/>
                </a:lnTo>
                <a:lnTo>
                  <a:pt x="0" y="812800"/>
                </a:lnTo>
                <a:lnTo>
                  <a:pt x="0" y="800100"/>
                </a:lnTo>
                <a:lnTo>
                  <a:pt x="0" y="787400"/>
                </a:lnTo>
                <a:lnTo>
                  <a:pt x="0" y="774700"/>
                </a:lnTo>
                <a:lnTo>
                  <a:pt x="0" y="762000"/>
                </a:lnTo>
                <a:lnTo>
                  <a:pt x="0" y="749300"/>
                </a:lnTo>
                <a:lnTo>
                  <a:pt x="0" y="736600"/>
                </a:lnTo>
                <a:lnTo>
                  <a:pt x="0" y="723900"/>
                </a:lnTo>
                <a:lnTo>
                  <a:pt x="0" y="711200"/>
                </a:lnTo>
                <a:lnTo>
                  <a:pt x="0" y="698500"/>
                </a:lnTo>
                <a:lnTo>
                  <a:pt x="0" y="685800"/>
                </a:lnTo>
                <a:lnTo>
                  <a:pt x="0" y="673100"/>
                </a:lnTo>
                <a:lnTo>
                  <a:pt x="0" y="660400"/>
                </a:lnTo>
                <a:lnTo>
                  <a:pt x="0" y="647700"/>
                </a:lnTo>
                <a:lnTo>
                  <a:pt x="0" y="635000"/>
                </a:lnTo>
                <a:lnTo>
                  <a:pt x="0" y="622300"/>
                </a:lnTo>
                <a:lnTo>
                  <a:pt x="0" y="609600"/>
                </a:lnTo>
                <a:lnTo>
                  <a:pt x="0" y="596900"/>
                </a:lnTo>
                <a:lnTo>
                  <a:pt x="0" y="584200"/>
                </a:lnTo>
                <a:lnTo>
                  <a:pt x="0" y="571500"/>
                </a:lnTo>
                <a:lnTo>
                  <a:pt x="0" y="558800"/>
                </a:lnTo>
                <a:lnTo>
                  <a:pt x="0" y="546100"/>
                </a:lnTo>
                <a:lnTo>
                  <a:pt x="0" y="533400"/>
                </a:lnTo>
                <a:lnTo>
                  <a:pt x="0" y="520700"/>
                </a:lnTo>
                <a:lnTo>
                  <a:pt x="0" y="508000"/>
                </a:lnTo>
                <a:lnTo>
                  <a:pt x="0" y="495300"/>
                </a:lnTo>
                <a:lnTo>
                  <a:pt x="0" y="482600"/>
                </a:lnTo>
                <a:lnTo>
                  <a:pt x="0" y="469900"/>
                </a:lnTo>
                <a:lnTo>
                  <a:pt x="0" y="457200"/>
                </a:lnTo>
                <a:lnTo>
                  <a:pt x="0" y="444500"/>
                </a:lnTo>
                <a:lnTo>
                  <a:pt x="0" y="431800"/>
                </a:lnTo>
                <a:lnTo>
                  <a:pt x="0" y="419100"/>
                </a:lnTo>
                <a:lnTo>
                  <a:pt x="0" y="406400"/>
                </a:lnTo>
                <a:lnTo>
                  <a:pt x="0" y="393700"/>
                </a:lnTo>
                <a:lnTo>
                  <a:pt x="0" y="381000"/>
                </a:lnTo>
                <a:lnTo>
                  <a:pt x="0" y="368300"/>
                </a:lnTo>
                <a:lnTo>
                  <a:pt x="0" y="355600"/>
                </a:lnTo>
                <a:lnTo>
                  <a:pt x="0" y="342900"/>
                </a:lnTo>
                <a:lnTo>
                  <a:pt x="0" y="330200"/>
                </a:lnTo>
                <a:lnTo>
                  <a:pt x="0" y="317500"/>
                </a:lnTo>
                <a:lnTo>
                  <a:pt x="0" y="304800"/>
                </a:lnTo>
                <a:lnTo>
                  <a:pt x="0" y="292100"/>
                </a:lnTo>
                <a:lnTo>
                  <a:pt x="0" y="279400"/>
                </a:lnTo>
                <a:lnTo>
                  <a:pt x="0" y="266700"/>
                </a:lnTo>
                <a:lnTo>
                  <a:pt x="0" y="254000"/>
                </a:lnTo>
                <a:lnTo>
                  <a:pt x="0" y="241300"/>
                </a:lnTo>
                <a:lnTo>
                  <a:pt x="0" y="228600"/>
                </a:lnTo>
                <a:lnTo>
                  <a:pt x="0" y="215900"/>
                </a:lnTo>
                <a:lnTo>
                  <a:pt x="0" y="203200"/>
                </a:lnTo>
                <a:lnTo>
                  <a:pt x="0" y="190500"/>
                </a:lnTo>
                <a:lnTo>
                  <a:pt x="0" y="177800"/>
                </a:lnTo>
                <a:lnTo>
                  <a:pt x="0" y="165100"/>
                </a:lnTo>
                <a:lnTo>
                  <a:pt x="0" y="152400"/>
                </a:lnTo>
                <a:lnTo>
                  <a:pt x="0" y="139700"/>
                </a:lnTo>
                <a:lnTo>
                  <a:pt x="0" y="127000"/>
                </a:lnTo>
                <a:lnTo>
                  <a:pt x="0" y="114300"/>
                </a:lnTo>
                <a:lnTo>
                  <a:pt x="0" y="101600"/>
                </a:lnTo>
                <a:lnTo>
                  <a:pt x="0" y="88900"/>
                </a:lnTo>
                <a:lnTo>
                  <a:pt x="0" y="76200"/>
                </a:lnTo>
                <a:lnTo>
                  <a:pt x="0" y="63500"/>
                </a:lnTo>
                <a:lnTo>
                  <a:pt x="0" y="50800"/>
                </a:lnTo>
                <a:lnTo>
                  <a:pt x="0" y="38100"/>
                </a:lnTo>
                <a:lnTo>
                  <a:pt x="0" y="25400"/>
                </a:lnTo>
                <a:lnTo>
                  <a:pt x="0" y="12700"/>
                </a:lnTo>
                <a:lnTo>
                  <a:pt x="0" y="0"/>
                </a:lnTo>
                <a:lnTo>
                  <a:pt x="5410200" y="0"/>
                </a:lnTo>
                <a:lnTo>
                  <a:pt x="5410200" y="12700"/>
                </a:lnTo>
                <a:lnTo>
                  <a:pt x="5410200" y="25400"/>
                </a:lnTo>
                <a:lnTo>
                  <a:pt x="5410200" y="38100"/>
                </a:lnTo>
                <a:lnTo>
                  <a:pt x="5410200" y="50800"/>
                </a:lnTo>
                <a:lnTo>
                  <a:pt x="5410200" y="63500"/>
                </a:lnTo>
                <a:lnTo>
                  <a:pt x="5410200" y="76200"/>
                </a:lnTo>
                <a:lnTo>
                  <a:pt x="5410200" y="88900"/>
                </a:lnTo>
                <a:lnTo>
                  <a:pt x="5410200" y="101600"/>
                </a:lnTo>
                <a:lnTo>
                  <a:pt x="5410200" y="114300"/>
                </a:lnTo>
                <a:lnTo>
                  <a:pt x="5410200" y="127000"/>
                </a:lnTo>
                <a:lnTo>
                  <a:pt x="5410200" y="139700"/>
                </a:lnTo>
                <a:lnTo>
                  <a:pt x="5410200" y="152400"/>
                </a:lnTo>
                <a:lnTo>
                  <a:pt x="5410200" y="165100"/>
                </a:lnTo>
                <a:lnTo>
                  <a:pt x="5410200" y="177800"/>
                </a:lnTo>
                <a:lnTo>
                  <a:pt x="5410200" y="190500"/>
                </a:lnTo>
                <a:lnTo>
                  <a:pt x="5410200" y="203200"/>
                </a:lnTo>
                <a:lnTo>
                  <a:pt x="5410200" y="215900"/>
                </a:lnTo>
                <a:lnTo>
                  <a:pt x="5410200" y="228600"/>
                </a:lnTo>
                <a:lnTo>
                  <a:pt x="5410200" y="241300"/>
                </a:lnTo>
                <a:lnTo>
                  <a:pt x="5410200" y="254000"/>
                </a:lnTo>
                <a:lnTo>
                  <a:pt x="5410200" y="266700"/>
                </a:lnTo>
                <a:lnTo>
                  <a:pt x="5410200" y="279400"/>
                </a:lnTo>
                <a:lnTo>
                  <a:pt x="5410200" y="292100"/>
                </a:lnTo>
                <a:lnTo>
                  <a:pt x="5410200" y="304800"/>
                </a:lnTo>
                <a:lnTo>
                  <a:pt x="5410200" y="317500"/>
                </a:lnTo>
                <a:lnTo>
                  <a:pt x="5410200" y="330200"/>
                </a:lnTo>
                <a:lnTo>
                  <a:pt x="5410200" y="342900"/>
                </a:lnTo>
                <a:lnTo>
                  <a:pt x="5410200" y="355600"/>
                </a:lnTo>
                <a:lnTo>
                  <a:pt x="5410200" y="368300"/>
                </a:lnTo>
                <a:lnTo>
                  <a:pt x="5410200" y="381000"/>
                </a:lnTo>
                <a:lnTo>
                  <a:pt x="5410200" y="393700"/>
                </a:lnTo>
                <a:lnTo>
                  <a:pt x="5410200" y="406400"/>
                </a:lnTo>
                <a:lnTo>
                  <a:pt x="5410200" y="419100"/>
                </a:lnTo>
                <a:lnTo>
                  <a:pt x="5410200" y="431800"/>
                </a:lnTo>
                <a:lnTo>
                  <a:pt x="5410200" y="444500"/>
                </a:lnTo>
                <a:lnTo>
                  <a:pt x="5410200" y="457200"/>
                </a:lnTo>
                <a:lnTo>
                  <a:pt x="5410200" y="469900"/>
                </a:lnTo>
                <a:lnTo>
                  <a:pt x="5410200" y="482600"/>
                </a:lnTo>
                <a:lnTo>
                  <a:pt x="5410200" y="495300"/>
                </a:lnTo>
                <a:lnTo>
                  <a:pt x="5410200" y="508000"/>
                </a:lnTo>
                <a:lnTo>
                  <a:pt x="5410200" y="520700"/>
                </a:lnTo>
                <a:lnTo>
                  <a:pt x="5410200" y="533400"/>
                </a:lnTo>
                <a:lnTo>
                  <a:pt x="5410200" y="546100"/>
                </a:lnTo>
                <a:lnTo>
                  <a:pt x="5410200" y="558800"/>
                </a:lnTo>
                <a:lnTo>
                  <a:pt x="5410200" y="571500"/>
                </a:lnTo>
                <a:lnTo>
                  <a:pt x="5410200" y="584200"/>
                </a:lnTo>
                <a:lnTo>
                  <a:pt x="5410200" y="596900"/>
                </a:lnTo>
                <a:lnTo>
                  <a:pt x="5410200" y="609600"/>
                </a:lnTo>
                <a:lnTo>
                  <a:pt x="5410200" y="622300"/>
                </a:lnTo>
                <a:lnTo>
                  <a:pt x="5410200" y="635000"/>
                </a:lnTo>
                <a:lnTo>
                  <a:pt x="5410200" y="647700"/>
                </a:lnTo>
                <a:lnTo>
                  <a:pt x="5410200" y="660400"/>
                </a:lnTo>
                <a:lnTo>
                  <a:pt x="5410200" y="673100"/>
                </a:lnTo>
                <a:lnTo>
                  <a:pt x="5410200" y="685800"/>
                </a:lnTo>
                <a:lnTo>
                  <a:pt x="5410200" y="698500"/>
                </a:lnTo>
                <a:lnTo>
                  <a:pt x="5410200" y="711200"/>
                </a:lnTo>
                <a:lnTo>
                  <a:pt x="5410200" y="723900"/>
                </a:lnTo>
                <a:lnTo>
                  <a:pt x="5410200" y="736600"/>
                </a:lnTo>
                <a:lnTo>
                  <a:pt x="5410200" y="749300"/>
                </a:lnTo>
                <a:lnTo>
                  <a:pt x="5410200" y="762000"/>
                </a:lnTo>
                <a:lnTo>
                  <a:pt x="5410200" y="774700"/>
                </a:lnTo>
                <a:lnTo>
                  <a:pt x="5410200" y="787400"/>
                </a:lnTo>
                <a:lnTo>
                  <a:pt x="5410200" y="800100"/>
                </a:lnTo>
                <a:lnTo>
                  <a:pt x="5410200" y="812800"/>
                </a:lnTo>
                <a:lnTo>
                  <a:pt x="5410200" y="825500"/>
                </a:lnTo>
                <a:lnTo>
                  <a:pt x="5410200" y="838200"/>
                </a:lnTo>
                <a:lnTo>
                  <a:pt x="5410200" y="850900"/>
                </a:lnTo>
                <a:lnTo>
                  <a:pt x="5410200" y="863600"/>
                </a:lnTo>
                <a:lnTo>
                  <a:pt x="5410200" y="876300"/>
                </a:lnTo>
                <a:lnTo>
                  <a:pt x="5410200" y="889000"/>
                </a:lnTo>
                <a:lnTo>
                  <a:pt x="5410200" y="901700"/>
                </a:lnTo>
                <a:lnTo>
                  <a:pt x="5410200" y="914400"/>
                </a:lnTo>
                <a:lnTo>
                  <a:pt x="5410200" y="927100"/>
                </a:lnTo>
                <a:lnTo>
                  <a:pt x="5410200" y="939800"/>
                </a:lnTo>
                <a:lnTo>
                  <a:pt x="5410200" y="952500"/>
                </a:lnTo>
                <a:lnTo>
                  <a:pt x="5410200" y="965200"/>
                </a:lnTo>
                <a:lnTo>
                  <a:pt x="5410200" y="977900"/>
                </a:lnTo>
                <a:lnTo>
                  <a:pt x="5410200" y="990600"/>
                </a:lnTo>
                <a:lnTo>
                  <a:pt x="5410200" y="1003300"/>
                </a:lnTo>
                <a:lnTo>
                  <a:pt x="5410200" y="1016000"/>
                </a:lnTo>
                <a:lnTo>
                  <a:pt x="5410200" y="1028700"/>
                </a:lnTo>
                <a:lnTo>
                  <a:pt x="5410200" y="1041400"/>
                </a:lnTo>
                <a:lnTo>
                  <a:pt x="5410200" y="1054100"/>
                </a:lnTo>
                <a:lnTo>
                  <a:pt x="5410200" y="1066800"/>
                </a:lnTo>
                <a:lnTo>
                  <a:pt x="5410200" y="1079500"/>
                </a:lnTo>
                <a:lnTo>
                  <a:pt x="5410200" y="1092200"/>
                </a:lnTo>
                <a:lnTo>
                  <a:pt x="5410200" y="1104900"/>
                </a:lnTo>
                <a:lnTo>
                  <a:pt x="5410200" y="1117600"/>
                </a:lnTo>
                <a:lnTo>
                  <a:pt x="5410200" y="1130300"/>
                </a:lnTo>
                <a:lnTo>
                  <a:pt x="5410200" y="1143000"/>
                </a:lnTo>
                <a:lnTo>
                  <a:pt x="5410200" y="1155700"/>
                </a:lnTo>
                <a:lnTo>
                  <a:pt x="5410200" y="1168400"/>
                </a:lnTo>
                <a:lnTo>
                  <a:pt x="5410200" y="1181100"/>
                </a:lnTo>
                <a:lnTo>
                  <a:pt x="5410200" y="1193800"/>
                </a:lnTo>
                <a:lnTo>
                  <a:pt x="5410200" y="1206500"/>
                </a:lnTo>
                <a:lnTo>
                  <a:pt x="5410200" y="1219200"/>
                </a:lnTo>
                <a:lnTo>
                  <a:pt x="5410200" y="1231900"/>
                </a:lnTo>
                <a:lnTo>
                  <a:pt x="5410200" y="1244600"/>
                </a:lnTo>
                <a:lnTo>
                  <a:pt x="5410200" y="1257300"/>
                </a:lnTo>
                <a:lnTo>
                  <a:pt x="5410200" y="1270000"/>
                </a:lnTo>
                <a:lnTo>
                  <a:pt x="5410200" y="1282700"/>
                </a:lnTo>
                <a:lnTo>
                  <a:pt x="5410200" y="1295400"/>
                </a:lnTo>
                <a:lnTo>
                  <a:pt x="5410200" y="1308100"/>
                </a:lnTo>
                <a:lnTo>
                  <a:pt x="5410200" y="1320800"/>
                </a:lnTo>
                <a:lnTo>
                  <a:pt x="5410200" y="1333500"/>
                </a:lnTo>
                <a:lnTo>
                  <a:pt x="5410200" y="1346200"/>
                </a:lnTo>
                <a:lnTo>
                  <a:pt x="5410200" y="1358900"/>
                </a:lnTo>
                <a:lnTo>
                  <a:pt x="5410200" y="1371600"/>
                </a:lnTo>
                <a:lnTo>
                  <a:pt x="5410200" y="1384300"/>
                </a:lnTo>
                <a:lnTo>
                  <a:pt x="5410200" y="1397000"/>
                </a:lnTo>
                <a:lnTo>
                  <a:pt x="5410200" y="1409700"/>
                </a:lnTo>
                <a:lnTo>
                  <a:pt x="5410200" y="1422400"/>
                </a:lnTo>
                <a:lnTo>
                  <a:pt x="5410200" y="1435100"/>
                </a:lnTo>
                <a:lnTo>
                  <a:pt x="5410200" y="1447800"/>
                </a:lnTo>
                <a:lnTo>
                  <a:pt x="5410200" y="1460500"/>
                </a:lnTo>
                <a:lnTo>
                  <a:pt x="5410200" y="1473200"/>
                </a:lnTo>
                <a:lnTo>
                  <a:pt x="5410200" y="1485900"/>
                </a:lnTo>
                <a:lnTo>
                  <a:pt x="5410200" y="1498600"/>
                </a:lnTo>
                <a:lnTo>
                  <a:pt x="5410200" y="1511300"/>
                </a:lnTo>
                <a:lnTo>
                  <a:pt x="5410200" y="1524000"/>
                </a:lnTo>
                <a:lnTo>
                  <a:pt x="5410200" y="1536700"/>
                </a:lnTo>
                <a:lnTo>
                  <a:pt x="5410200" y="1549400"/>
                </a:lnTo>
                <a:lnTo>
                  <a:pt x="5410200" y="1562100"/>
                </a:lnTo>
                <a:lnTo>
                  <a:pt x="5410200" y="1574800"/>
                </a:lnTo>
                <a:lnTo>
                  <a:pt x="5410200" y="1587500"/>
                </a:lnTo>
                <a:lnTo>
                  <a:pt x="5410200" y="1600200"/>
                </a:lnTo>
                <a:lnTo>
                  <a:pt x="5410200" y="1612900"/>
                </a:lnTo>
                <a:lnTo>
                  <a:pt x="5410200" y="1625600"/>
                </a:lnTo>
                <a:lnTo>
                  <a:pt x="5410200" y="1638300"/>
                </a:lnTo>
                <a:lnTo>
                  <a:pt x="5410200" y="1651000"/>
                </a:lnTo>
                <a:lnTo>
                  <a:pt x="5410200" y="1663700"/>
                </a:lnTo>
                <a:lnTo>
                  <a:pt x="5410200" y="1676400"/>
                </a:lnTo>
                <a:lnTo>
                  <a:pt x="5410200" y="1689100"/>
                </a:lnTo>
                <a:lnTo>
                  <a:pt x="5410200" y="1701800"/>
                </a:lnTo>
                <a:lnTo>
                  <a:pt x="5410200" y="1714500"/>
                </a:lnTo>
                <a:lnTo>
                  <a:pt x="5410200" y="1727200"/>
                </a:lnTo>
                <a:lnTo>
                  <a:pt x="5410200" y="1739900"/>
                </a:lnTo>
                <a:lnTo>
                  <a:pt x="5410200" y="1752600"/>
                </a:lnTo>
                <a:lnTo>
                  <a:pt x="5410200" y="1765300"/>
                </a:lnTo>
                <a:lnTo>
                  <a:pt x="5410200" y="1778000"/>
                </a:lnTo>
                <a:lnTo>
                  <a:pt x="5410200" y="1790700"/>
                </a:lnTo>
                <a:lnTo>
                  <a:pt x="5410200" y="1803400"/>
                </a:lnTo>
                <a:lnTo>
                  <a:pt x="5410200" y="1816100"/>
                </a:lnTo>
                <a:lnTo>
                  <a:pt x="5410200" y="1828800"/>
                </a:lnTo>
                <a:lnTo>
                  <a:pt x="5410200" y="1841500"/>
                </a:lnTo>
                <a:lnTo>
                  <a:pt x="5410200" y="1854200"/>
                </a:lnTo>
                <a:lnTo>
                  <a:pt x="5410200" y="1866900"/>
                </a:lnTo>
                <a:lnTo>
                  <a:pt x="5410200" y="1879600"/>
                </a:lnTo>
                <a:lnTo>
                  <a:pt x="5410200" y="1892300"/>
                </a:lnTo>
                <a:lnTo>
                  <a:pt x="5410200" y="1905000"/>
                </a:lnTo>
                <a:lnTo>
                  <a:pt x="5410200" y="1917700"/>
                </a:lnTo>
                <a:lnTo>
                  <a:pt x="5410200" y="1930400"/>
                </a:lnTo>
                <a:lnTo>
                  <a:pt x="5410200" y="1943100"/>
                </a:lnTo>
                <a:lnTo>
                  <a:pt x="5410200" y="1955800"/>
                </a:lnTo>
                <a:lnTo>
                  <a:pt x="5410200" y="1968500"/>
                </a:lnTo>
                <a:lnTo>
                  <a:pt x="5410200" y="1981200"/>
                </a:lnTo>
                <a:lnTo>
                  <a:pt x="5410200" y="1993900"/>
                </a:lnTo>
                <a:lnTo>
                  <a:pt x="5410200" y="2006600"/>
                </a:lnTo>
                <a:lnTo>
                  <a:pt x="5410200" y="2019300"/>
                </a:lnTo>
                <a:lnTo>
                  <a:pt x="5410200" y="2032000"/>
                </a:lnTo>
                <a:lnTo>
                  <a:pt x="5410200" y="2044700"/>
                </a:lnTo>
                <a:lnTo>
                  <a:pt x="5410200" y="2057400"/>
                </a:lnTo>
                <a:lnTo>
                  <a:pt x="5410200" y="2070100"/>
                </a:lnTo>
                <a:lnTo>
                  <a:pt x="5410200" y="2082800"/>
                </a:lnTo>
                <a:lnTo>
                  <a:pt x="5410200" y="2095500"/>
                </a:lnTo>
                <a:lnTo>
                  <a:pt x="5410200" y="2108200"/>
                </a:lnTo>
                <a:lnTo>
                  <a:pt x="5410200" y="2120900"/>
                </a:lnTo>
                <a:lnTo>
                  <a:pt x="5410200" y="2133600"/>
                </a:lnTo>
                <a:lnTo>
                  <a:pt x="5410200" y="2146300"/>
                </a:lnTo>
                <a:lnTo>
                  <a:pt x="5410200" y="2159000"/>
                </a:lnTo>
                <a:lnTo>
                  <a:pt x="5410200" y="2171700"/>
                </a:lnTo>
                <a:lnTo>
                  <a:pt x="5410200" y="2184400"/>
                </a:lnTo>
                <a:lnTo>
                  <a:pt x="5410200" y="2197100"/>
                </a:lnTo>
                <a:lnTo>
                  <a:pt x="5410200" y="2209800"/>
                </a:lnTo>
                <a:lnTo>
                  <a:pt x="5410200" y="2222500"/>
                </a:lnTo>
                <a:lnTo>
                  <a:pt x="5410200" y="2235200"/>
                </a:lnTo>
                <a:lnTo>
                  <a:pt x="5410200" y="2247900"/>
                </a:lnTo>
                <a:lnTo>
                  <a:pt x="5410200" y="2260600"/>
                </a:lnTo>
                <a:lnTo>
                  <a:pt x="5410200" y="2273300"/>
                </a:lnTo>
                <a:lnTo>
                  <a:pt x="5410200" y="2286000"/>
                </a:lnTo>
                <a:lnTo>
                  <a:pt x="5410200" y="2298700"/>
                </a:lnTo>
                <a:lnTo>
                  <a:pt x="5410200" y="2311400"/>
                </a:lnTo>
                <a:lnTo>
                  <a:pt x="5410200" y="2324100"/>
                </a:lnTo>
                <a:lnTo>
                  <a:pt x="5410200" y="2336800"/>
                </a:lnTo>
                <a:lnTo>
                  <a:pt x="5410200" y="2349500"/>
                </a:lnTo>
                <a:lnTo>
                  <a:pt x="5410200" y="2362200"/>
                </a:lnTo>
                <a:lnTo>
                  <a:pt x="5410200" y="2374900"/>
                </a:lnTo>
                <a:lnTo>
                  <a:pt x="5410200" y="2387600"/>
                </a:lnTo>
                <a:lnTo>
                  <a:pt x="5410200" y="2400300"/>
                </a:lnTo>
                <a:lnTo>
                  <a:pt x="5410200" y="2413000"/>
                </a:lnTo>
                <a:lnTo>
                  <a:pt x="5410200" y="2425700"/>
                </a:lnTo>
                <a:lnTo>
                  <a:pt x="5410200" y="2438400"/>
                </a:lnTo>
                <a:lnTo>
                  <a:pt x="5410200" y="2451100"/>
                </a:lnTo>
                <a:lnTo>
                  <a:pt x="5410200" y="2463800"/>
                </a:lnTo>
                <a:lnTo>
                  <a:pt x="5410200" y="2476500"/>
                </a:lnTo>
                <a:lnTo>
                  <a:pt x="5410200" y="2489200"/>
                </a:lnTo>
                <a:lnTo>
                  <a:pt x="5410200" y="2501900"/>
                </a:lnTo>
                <a:lnTo>
                  <a:pt x="5410200" y="2514600"/>
                </a:lnTo>
                <a:lnTo>
                  <a:pt x="5410200" y="2527300"/>
                </a:lnTo>
                <a:lnTo>
                  <a:pt x="5410200" y="2540000"/>
                </a:lnTo>
                <a:lnTo>
                  <a:pt x="5410200" y="2552700"/>
                </a:lnTo>
                <a:lnTo>
                  <a:pt x="5410200" y="2565400"/>
                </a:lnTo>
                <a:lnTo>
                  <a:pt x="5410200" y="2578100"/>
                </a:lnTo>
                <a:lnTo>
                  <a:pt x="5410200" y="2590800"/>
                </a:lnTo>
                <a:lnTo>
                  <a:pt x="5410200" y="2603500"/>
                </a:lnTo>
                <a:lnTo>
                  <a:pt x="5410200" y="2616200"/>
                </a:lnTo>
                <a:lnTo>
                  <a:pt x="5410200" y="2628900"/>
                </a:lnTo>
                <a:lnTo>
                  <a:pt x="5410200" y="2641600"/>
                </a:lnTo>
                <a:lnTo>
                  <a:pt x="5410200" y="2654300"/>
                </a:lnTo>
                <a:lnTo>
                  <a:pt x="5410200" y="2667000"/>
                </a:lnTo>
                <a:lnTo>
                  <a:pt x="5410200" y="2679700"/>
                </a:lnTo>
                <a:lnTo>
                  <a:pt x="5410200" y="2692400"/>
                </a:lnTo>
                <a:lnTo>
                  <a:pt x="5410200" y="2705100"/>
                </a:lnTo>
                <a:lnTo>
                  <a:pt x="5410200" y="2717800"/>
                </a:lnTo>
                <a:lnTo>
                  <a:pt x="5410200" y="2730500"/>
                </a:lnTo>
                <a:lnTo>
                  <a:pt x="5410200" y="2743200"/>
                </a:lnTo>
                <a:lnTo>
                  <a:pt x="5410200" y="2755900"/>
                </a:lnTo>
                <a:lnTo>
                  <a:pt x="5410200" y="2768600"/>
                </a:lnTo>
                <a:lnTo>
                  <a:pt x="5410200" y="2781300"/>
                </a:lnTo>
                <a:lnTo>
                  <a:pt x="5410200" y="2794000"/>
                </a:lnTo>
                <a:lnTo>
                  <a:pt x="5410200" y="2806700"/>
                </a:lnTo>
                <a:lnTo>
                  <a:pt x="5410200" y="2819400"/>
                </a:lnTo>
                <a:lnTo>
                  <a:pt x="5410200" y="2832100"/>
                </a:lnTo>
                <a:lnTo>
                  <a:pt x="5410200" y="2844800"/>
                </a:lnTo>
                <a:lnTo>
                  <a:pt x="5410200" y="2857500"/>
                </a:lnTo>
                <a:lnTo>
                  <a:pt x="5410200" y="2870200"/>
                </a:lnTo>
                <a:lnTo>
                  <a:pt x="5410200" y="2882900"/>
                </a:lnTo>
                <a:lnTo>
                  <a:pt x="5410200" y="2895600"/>
                </a:lnTo>
                <a:lnTo>
                  <a:pt x="5410200" y="2908300"/>
                </a:lnTo>
                <a:lnTo>
                  <a:pt x="5410200" y="2921000"/>
                </a:lnTo>
                <a:lnTo>
                  <a:pt x="5410200" y="2933700"/>
                </a:lnTo>
                <a:lnTo>
                  <a:pt x="5410200" y="2946400"/>
                </a:lnTo>
                <a:lnTo>
                  <a:pt x="5410200" y="2959100"/>
                </a:lnTo>
                <a:lnTo>
                  <a:pt x="5410200" y="2971800"/>
                </a:lnTo>
                <a:lnTo>
                  <a:pt x="5410200" y="2984500"/>
                </a:lnTo>
                <a:lnTo>
                  <a:pt x="5410200" y="2997200"/>
                </a:lnTo>
                <a:lnTo>
                  <a:pt x="5410200" y="3009900"/>
                </a:lnTo>
                <a:lnTo>
                  <a:pt x="5410200" y="3022600"/>
                </a:lnTo>
                <a:lnTo>
                  <a:pt x="5410200" y="3035300"/>
                </a:lnTo>
                <a:lnTo>
                  <a:pt x="5410200" y="3048000"/>
                </a:lnTo>
                <a:lnTo>
                  <a:pt x="5410200" y="3060700"/>
                </a:lnTo>
                <a:lnTo>
                  <a:pt x="5410200" y="3073400"/>
                </a:lnTo>
                <a:lnTo>
                  <a:pt x="5410200" y="3086100"/>
                </a:lnTo>
                <a:lnTo>
                  <a:pt x="5410200" y="3098800"/>
                </a:lnTo>
                <a:lnTo>
                  <a:pt x="5410200" y="3111500"/>
                </a:lnTo>
                <a:lnTo>
                  <a:pt x="5410200" y="3124200"/>
                </a:lnTo>
                <a:lnTo>
                  <a:pt x="5410200" y="3136900"/>
                </a:lnTo>
                <a:lnTo>
                  <a:pt x="5410200" y="3149600"/>
                </a:lnTo>
                <a:lnTo>
                  <a:pt x="5410200" y="3162300"/>
                </a:lnTo>
                <a:lnTo>
                  <a:pt x="5410200" y="3175000"/>
                </a:lnTo>
                <a:lnTo>
                  <a:pt x="5410200" y="3187700"/>
                </a:lnTo>
                <a:lnTo>
                  <a:pt x="5410200" y="3200400"/>
                </a:lnTo>
                <a:lnTo>
                  <a:pt x="5410200" y="3213100"/>
                </a:lnTo>
                <a:lnTo>
                  <a:pt x="5410200" y="3225800"/>
                </a:lnTo>
                <a:lnTo>
                  <a:pt x="5410200" y="3238500"/>
                </a:lnTo>
                <a:lnTo>
                  <a:pt x="5410200" y="3251200"/>
                </a:lnTo>
                <a:lnTo>
                  <a:pt x="5410200" y="3263900"/>
                </a:lnTo>
                <a:lnTo>
                  <a:pt x="5410200" y="3276600"/>
                </a:lnTo>
                <a:lnTo>
                  <a:pt x="5410200" y="3289300"/>
                </a:lnTo>
                <a:lnTo>
                  <a:pt x="5410200" y="3302000"/>
                </a:lnTo>
                <a:lnTo>
                  <a:pt x="5410200" y="3314700"/>
                </a:lnTo>
                <a:lnTo>
                  <a:pt x="5410200" y="3327400"/>
                </a:lnTo>
                <a:lnTo>
                  <a:pt x="5410200" y="3340100"/>
                </a:lnTo>
                <a:lnTo>
                  <a:pt x="5410200" y="3352800"/>
                </a:lnTo>
                <a:lnTo>
                  <a:pt x="5410200" y="3365500"/>
                </a:lnTo>
                <a:lnTo>
                  <a:pt x="5410200" y="3378200"/>
                </a:lnTo>
                <a:lnTo>
                  <a:pt x="5410200" y="3390900"/>
                </a:lnTo>
                <a:lnTo>
                  <a:pt x="5410200" y="3403600"/>
                </a:lnTo>
                <a:lnTo>
                  <a:pt x="5410200" y="3416300"/>
                </a:lnTo>
                <a:lnTo>
                  <a:pt x="5410200" y="3429000"/>
                </a:lnTo>
                <a:lnTo>
                  <a:pt x="5410200" y="3441700"/>
                </a:lnTo>
                <a:lnTo>
                  <a:pt x="5410200" y="3454400"/>
                </a:lnTo>
                <a:lnTo>
                  <a:pt x="5410200" y="3467100"/>
                </a:lnTo>
                <a:lnTo>
                  <a:pt x="5410200" y="3479800"/>
                </a:lnTo>
                <a:lnTo>
                  <a:pt x="5410200" y="3492500"/>
                </a:lnTo>
                <a:lnTo>
                  <a:pt x="5410200" y="3505200"/>
                </a:lnTo>
                <a:lnTo>
                  <a:pt x="5410200" y="3517900"/>
                </a:lnTo>
                <a:lnTo>
                  <a:pt x="5410200" y="3530600"/>
                </a:lnTo>
                <a:lnTo>
                  <a:pt x="5410200" y="3543300"/>
                </a:lnTo>
                <a:lnTo>
                  <a:pt x="5410200" y="3556000"/>
                </a:lnTo>
                <a:lnTo>
                  <a:pt x="5410200" y="3568700"/>
                </a:lnTo>
                <a:lnTo>
                  <a:pt x="5410200" y="3581400"/>
                </a:lnTo>
                <a:lnTo>
                  <a:pt x="5410200" y="3594100"/>
                </a:lnTo>
                <a:lnTo>
                  <a:pt x="5410200" y="3606800"/>
                </a:lnTo>
                <a:lnTo>
                  <a:pt x="5410200" y="3619500"/>
                </a:lnTo>
                <a:lnTo>
                  <a:pt x="5410200" y="3632200"/>
                </a:lnTo>
                <a:lnTo>
                  <a:pt x="5410200" y="3644900"/>
                </a:lnTo>
                <a:lnTo>
                  <a:pt x="5410200" y="3657600"/>
                </a:lnTo>
                <a:lnTo>
                  <a:pt x="5410200" y="3670300"/>
                </a:lnTo>
                <a:lnTo>
                  <a:pt x="5410200" y="3683000"/>
                </a:lnTo>
                <a:lnTo>
                  <a:pt x="5410200" y="3695700"/>
                </a:lnTo>
                <a:lnTo>
                  <a:pt x="5410200" y="3708400"/>
                </a:lnTo>
                <a:lnTo>
                  <a:pt x="5410200" y="3721100"/>
                </a:lnTo>
                <a:lnTo>
                  <a:pt x="5410200" y="3733800"/>
                </a:lnTo>
                <a:lnTo>
                  <a:pt x="5410200" y="3746500"/>
                </a:lnTo>
                <a:lnTo>
                  <a:pt x="5410200" y="3759200"/>
                </a:lnTo>
                <a:lnTo>
                  <a:pt x="5410200" y="3771900"/>
                </a:lnTo>
                <a:lnTo>
                  <a:pt x="5410200" y="3784600"/>
                </a:lnTo>
                <a:lnTo>
                  <a:pt x="5410200" y="3797300"/>
                </a:lnTo>
                <a:lnTo>
                  <a:pt x="5410200" y="3810000"/>
                </a:lnTo>
                <a:lnTo>
                  <a:pt x="5410200" y="3822700"/>
                </a:lnTo>
                <a:lnTo>
                  <a:pt x="5410200" y="3835400"/>
                </a:lnTo>
                <a:lnTo>
                  <a:pt x="5410200" y="3848100"/>
                </a:lnTo>
                <a:lnTo>
                  <a:pt x="5410200" y="3860800"/>
                </a:lnTo>
                <a:lnTo>
                  <a:pt x="5410200" y="3873500"/>
                </a:lnTo>
                <a:lnTo>
                  <a:pt x="5410200" y="3886200"/>
                </a:lnTo>
                <a:lnTo>
                  <a:pt x="5410200" y="3898900"/>
                </a:lnTo>
                <a:lnTo>
                  <a:pt x="5410200" y="3911600"/>
                </a:lnTo>
                <a:lnTo>
                  <a:pt x="5410200" y="3924300"/>
                </a:lnTo>
                <a:lnTo>
                  <a:pt x="5410200" y="3937000"/>
                </a:lnTo>
                <a:lnTo>
                  <a:pt x="5410200" y="3949700"/>
                </a:lnTo>
                <a:lnTo>
                  <a:pt x="5410200" y="3962400"/>
                </a:lnTo>
                <a:lnTo>
                  <a:pt x="5410200" y="3975100"/>
                </a:lnTo>
                <a:lnTo>
                  <a:pt x="5410200" y="3987800"/>
                </a:lnTo>
                <a:lnTo>
                  <a:pt x="5410200" y="4000500"/>
                </a:lnTo>
                <a:lnTo>
                  <a:pt x="5410200" y="4013200"/>
                </a:lnTo>
                <a:lnTo>
                  <a:pt x="5410200" y="4025900"/>
                </a:lnTo>
                <a:lnTo>
                  <a:pt x="5410200" y="4038600"/>
                </a:lnTo>
                <a:lnTo>
                  <a:pt x="5410200" y="4051300"/>
                </a:lnTo>
                <a:lnTo>
                  <a:pt x="5410200" y="4064000"/>
                </a:lnTo>
                <a:lnTo>
                  <a:pt x="5410200" y="4076700"/>
                </a:lnTo>
                <a:lnTo>
                  <a:pt x="5410200" y="4089400"/>
                </a:lnTo>
                <a:lnTo>
                  <a:pt x="5410200" y="4102100"/>
                </a:lnTo>
                <a:lnTo>
                  <a:pt x="5410200" y="4114800"/>
                </a:lnTo>
                <a:lnTo>
                  <a:pt x="5410200" y="4127500"/>
                </a:lnTo>
                <a:lnTo>
                  <a:pt x="5410200" y="4140200"/>
                </a:lnTo>
                <a:lnTo>
                  <a:pt x="5410200" y="4152900"/>
                </a:lnTo>
                <a:lnTo>
                  <a:pt x="5410200" y="4165600"/>
                </a:lnTo>
                <a:lnTo>
                  <a:pt x="5410200" y="4178300"/>
                </a:lnTo>
                <a:lnTo>
                  <a:pt x="5410200" y="4191000"/>
                </a:lnTo>
                <a:lnTo>
                  <a:pt x="5410200" y="4203700"/>
                </a:lnTo>
                <a:lnTo>
                  <a:pt x="5410200" y="4216400"/>
                </a:lnTo>
                <a:lnTo>
                  <a:pt x="5410200" y="4229100"/>
                </a:lnTo>
                <a:lnTo>
                  <a:pt x="5410200" y="4241800"/>
                </a:lnTo>
                <a:lnTo>
                  <a:pt x="5410200" y="4254500"/>
                </a:lnTo>
                <a:lnTo>
                  <a:pt x="5410200" y="4267200"/>
                </a:lnTo>
                <a:lnTo>
                  <a:pt x="5410200" y="4279900"/>
                </a:lnTo>
                <a:lnTo>
                  <a:pt x="5410200" y="4292600"/>
                </a:lnTo>
                <a:lnTo>
                  <a:pt x="5410200" y="4305300"/>
                </a:lnTo>
                <a:lnTo>
                  <a:pt x="5410200" y="4318000"/>
                </a:lnTo>
                <a:lnTo>
                  <a:pt x="5410200" y="4330700"/>
                </a:lnTo>
                <a:lnTo>
                  <a:pt x="5410200" y="4343400"/>
                </a:lnTo>
                <a:lnTo>
                  <a:pt x="5410200" y="4356100"/>
                </a:lnTo>
                <a:lnTo>
                  <a:pt x="5410200" y="4368800"/>
                </a:lnTo>
                <a:lnTo>
                  <a:pt x="5410200" y="4381500"/>
                </a:lnTo>
                <a:lnTo>
                  <a:pt x="5410200" y="4394200"/>
                </a:lnTo>
                <a:lnTo>
                  <a:pt x="5410200" y="4406900"/>
                </a:lnTo>
                <a:lnTo>
                  <a:pt x="5410200" y="4419600"/>
                </a:lnTo>
                <a:lnTo>
                  <a:pt x="5410200" y="4432300"/>
                </a:lnTo>
                <a:lnTo>
                  <a:pt x="5410200" y="4445000"/>
                </a:lnTo>
                <a:lnTo>
                  <a:pt x="5410200" y="4457700"/>
                </a:lnTo>
                <a:lnTo>
                  <a:pt x="5410200" y="4470400"/>
                </a:lnTo>
                <a:lnTo>
                  <a:pt x="5410200" y="4483100"/>
                </a:lnTo>
                <a:lnTo>
                  <a:pt x="5410200" y="4495800"/>
                </a:lnTo>
                <a:lnTo>
                  <a:pt x="5410200" y="4508500"/>
                </a:lnTo>
                <a:lnTo>
                  <a:pt x="5410200" y="4521200"/>
                </a:lnTo>
                <a:lnTo>
                  <a:pt x="5410200" y="4533900"/>
                </a:lnTo>
                <a:lnTo>
                  <a:pt x="5410200" y="4546600"/>
                </a:lnTo>
                <a:lnTo>
                  <a:pt x="5410200" y="4559300"/>
                </a:lnTo>
                <a:lnTo>
                  <a:pt x="5410200" y="4559300"/>
                </a:lnTo>
                <a:lnTo>
                  <a:pt x="5410200" y="4572000"/>
                </a:lnTo>
                <a:lnTo>
                  <a:pt x="5410200" y="4584700"/>
                </a:lnTo>
                <a:lnTo>
                  <a:pt x="5410200" y="4597400"/>
                </a:lnTo>
                <a:lnTo>
                  <a:pt x="5410200" y="4610100"/>
                </a:lnTo>
                <a:lnTo>
                  <a:pt x="5410200" y="4622800"/>
                </a:lnTo>
                <a:lnTo>
                  <a:pt x="5410200" y="4635500"/>
                </a:lnTo>
                <a:lnTo>
                  <a:pt x="5410200" y="4648200"/>
                </a:lnTo>
                <a:lnTo>
                  <a:pt x="5410200" y="4660900"/>
                </a:lnTo>
                <a:lnTo>
                  <a:pt x="5410200" y="4673600"/>
                </a:lnTo>
                <a:lnTo>
                  <a:pt x="5410200" y="4686300"/>
                </a:lnTo>
                <a:lnTo>
                  <a:pt x="5410200" y="4699000"/>
                </a:lnTo>
                <a:lnTo>
                  <a:pt x="5410200" y="4711700"/>
                </a:lnTo>
                <a:lnTo>
                  <a:pt x="5410200" y="4724400"/>
                </a:lnTo>
                <a:lnTo>
                  <a:pt x="5410200" y="4737100"/>
                </a:lnTo>
                <a:lnTo>
                  <a:pt x="5410200" y="4749800"/>
                </a:lnTo>
                <a:lnTo>
                  <a:pt x="5410200" y="4762500"/>
                </a:lnTo>
                <a:lnTo>
                  <a:pt x="5410200" y="4775200"/>
                </a:lnTo>
                <a:lnTo>
                  <a:pt x="5410200" y="4787900"/>
                </a:lnTo>
                <a:lnTo>
                  <a:pt x="5410200" y="4800600"/>
                </a:lnTo>
                <a:lnTo>
                  <a:pt x="5410200" y="4813300"/>
                </a:lnTo>
                <a:lnTo>
                  <a:pt x="5410200" y="4826000"/>
                </a:lnTo>
                <a:lnTo>
                  <a:pt x="5410200" y="4838700"/>
                </a:lnTo>
                <a:lnTo>
                  <a:pt x="5410200" y="4851400"/>
                </a:lnTo>
                <a:lnTo>
                  <a:pt x="5410200" y="4864100"/>
                </a:lnTo>
                <a:lnTo>
                  <a:pt x="5410200" y="4876800"/>
                </a:lnTo>
                <a:lnTo>
                  <a:pt x="5410200" y="4889500"/>
                </a:lnTo>
                <a:lnTo>
                  <a:pt x="5410200" y="4902200"/>
                </a:lnTo>
                <a:lnTo>
                  <a:pt x="5410200" y="4914900"/>
                </a:lnTo>
                <a:lnTo>
                  <a:pt x="5410200" y="4927600"/>
                </a:lnTo>
                <a:lnTo>
                  <a:pt x="5410200" y="4940300"/>
                </a:lnTo>
                <a:lnTo>
                  <a:pt x="5410200" y="4953000"/>
                </a:lnTo>
                <a:lnTo>
                  <a:pt x="5410200" y="4965700"/>
                </a:lnTo>
                <a:lnTo>
                  <a:pt x="5410200" y="4978400"/>
                </a:lnTo>
                <a:lnTo>
                  <a:pt x="5410200" y="4991100"/>
                </a:lnTo>
                <a:lnTo>
                  <a:pt x="5410200" y="5003800"/>
                </a:lnTo>
                <a:lnTo>
                  <a:pt x="5410200" y="5016500"/>
                </a:lnTo>
                <a:lnTo>
                  <a:pt x="5410200" y="5029200"/>
                </a:lnTo>
                <a:lnTo>
                  <a:pt x="5410200" y="5041900"/>
                </a:lnTo>
                <a:lnTo>
                  <a:pt x="5410200" y="5054600"/>
                </a:lnTo>
                <a:lnTo>
                  <a:pt x="5410200" y="5067300"/>
                </a:lnTo>
                <a:lnTo>
                  <a:pt x="5410200" y="5080000"/>
                </a:lnTo>
                <a:lnTo>
                  <a:pt x="5410200" y="5092700"/>
                </a:lnTo>
                <a:lnTo>
                  <a:pt x="5410200" y="5105400"/>
                </a:lnTo>
                <a:lnTo>
                  <a:pt x="5410200" y="5118100"/>
                </a:lnTo>
                <a:lnTo>
                  <a:pt x="5410200" y="5130800"/>
                </a:lnTo>
                <a:lnTo>
                  <a:pt x="5410200" y="5143500"/>
                </a:lnTo>
                <a:lnTo>
                  <a:pt x="5410200" y="5156200"/>
                </a:lnTo>
                <a:lnTo>
                  <a:pt x="5410200" y="5168900"/>
                </a:lnTo>
                <a:lnTo>
                  <a:pt x="5410200" y="5181600"/>
                </a:lnTo>
                <a:lnTo>
                  <a:pt x="5410200" y="5194300"/>
                </a:lnTo>
                <a:lnTo>
                  <a:pt x="5410200" y="5207000"/>
                </a:lnTo>
                <a:lnTo>
                  <a:pt x="5410200" y="5219700"/>
                </a:lnTo>
                <a:lnTo>
                  <a:pt x="5410200" y="5232400"/>
                </a:lnTo>
                <a:lnTo>
                  <a:pt x="5410200" y="5245100"/>
                </a:lnTo>
                <a:lnTo>
                  <a:pt x="5410200" y="5257800"/>
                </a:lnTo>
                <a:lnTo>
                  <a:pt x="5410200" y="5270500"/>
                </a:lnTo>
                <a:lnTo>
                  <a:pt x="5410200" y="5283200"/>
                </a:lnTo>
                <a:lnTo>
                  <a:pt x="5410200" y="5295900"/>
                </a:lnTo>
                <a:lnTo>
                  <a:pt x="5410200" y="5308600"/>
                </a:lnTo>
                <a:lnTo>
                  <a:pt x="5410200" y="5321300"/>
                </a:lnTo>
                <a:lnTo>
                  <a:pt x="5410200" y="5334000"/>
                </a:lnTo>
                <a:lnTo>
                  <a:pt x="5410200" y="5346700"/>
                </a:lnTo>
                <a:lnTo>
                  <a:pt x="5410200" y="5359400"/>
                </a:lnTo>
                <a:lnTo>
                  <a:pt x="5410200" y="5372100"/>
                </a:lnTo>
                <a:lnTo>
                  <a:pt x="5410200" y="5384800"/>
                </a:lnTo>
                <a:lnTo>
                  <a:pt x="5410200" y="5397500"/>
                </a:lnTo>
                <a:lnTo>
                  <a:pt x="5410200" y="5410200"/>
                </a:lnTo>
                <a:lnTo>
                  <a:pt x="5410200" y="5422900"/>
                </a:lnTo>
                <a:lnTo>
                  <a:pt x="5410200" y="5435600"/>
                </a:lnTo>
                <a:lnTo>
                  <a:pt x="5410200" y="5448300"/>
                </a:lnTo>
                <a:lnTo>
                  <a:pt x="5410200" y="5461000"/>
                </a:lnTo>
                <a:lnTo>
                  <a:pt x="5410200" y="5473700"/>
                </a:lnTo>
                <a:lnTo>
                  <a:pt x="5410200" y="5486400"/>
                </a:lnTo>
                <a:lnTo>
                  <a:pt x="5410200" y="5499100"/>
                </a:lnTo>
                <a:lnTo>
                  <a:pt x="5410200" y="5511800"/>
                </a:lnTo>
                <a:lnTo>
                  <a:pt x="5410200" y="5524500"/>
                </a:lnTo>
                <a:lnTo>
                  <a:pt x="5410200" y="5537200"/>
                </a:lnTo>
                <a:lnTo>
                  <a:pt x="5410200" y="5549900"/>
                </a:lnTo>
                <a:lnTo>
                  <a:pt x="5410200" y="5562600"/>
                </a:lnTo>
                <a:lnTo>
                  <a:pt x="5410200" y="5575300"/>
                </a:lnTo>
                <a:lnTo>
                  <a:pt x="5410200" y="5588000"/>
                </a:lnTo>
                <a:lnTo>
                  <a:pt x="5410200" y="5600700"/>
                </a:lnTo>
                <a:lnTo>
                  <a:pt x="5410200" y="5613400"/>
                </a:lnTo>
                <a:lnTo>
                  <a:pt x="5410200" y="5626100"/>
                </a:lnTo>
                <a:lnTo>
                  <a:pt x="5410200" y="5638800"/>
                </a:lnTo>
                <a:lnTo>
                  <a:pt x="5410200" y="5651500"/>
                </a:lnTo>
                <a:lnTo>
                  <a:pt x="5410200" y="5664200"/>
                </a:lnTo>
                <a:lnTo>
                  <a:pt x="5410200" y="5676900"/>
                </a:lnTo>
                <a:lnTo>
                  <a:pt x="5410200" y="5689600"/>
                </a:lnTo>
                <a:lnTo>
                  <a:pt x="5410200" y="5702300"/>
                </a:lnTo>
                <a:lnTo>
                  <a:pt x="5410200" y="5715000"/>
                </a:lnTo>
                <a:lnTo>
                  <a:pt x="5410200" y="5727700"/>
                </a:lnTo>
                <a:lnTo>
                  <a:pt x="5410200" y="5740400"/>
                </a:lnTo>
                <a:lnTo>
                  <a:pt x="5410200" y="5753100"/>
                </a:lnTo>
                <a:lnTo>
                  <a:pt x="5410200" y="5765800"/>
                </a:lnTo>
                <a:lnTo>
                  <a:pt x="5410200" y="5778500"/>
                </a:lnTo>
                <a:lnTo>
                  <a:pt x="5410200" y="5791200"/>
                </a:lnTo>
                <a:lnTo>
                  <a:pt x="5410200" y="5803900"/>
                </a:lnTo>
                <a:lnTo>
                  <a:pt x="5410200" y="5816600"/>
                </a:lnTo>
                <a:lnTo>
                  <a:pt x="5410200" y="5829300"/>
                </a:lnTo>
                <a:lnTo>
                  <a:pt x="5410200" y="5842000"/>
                </a:lnTo>
                <a:lnTo>
                  <a:pt x="5410200" y="5854700"/>
                </a:lnTo>
                <a:lnTo>
                  <a:pt x="5410200" y="5867400"/>
                </a:lnTo>
                <a:lnTo>
                  <a:pt x="5410200" y="5880100"/>
                </a:lnTo>
                <a:lnTo>
                  <a:pt x="5410200" y="5892800"/>
                </a:lnTo>
                <a:lnTo>
                  <a:pt x="5410200" y="5905500"/>
                </a:lnTo>
                <a:lnTo>
                  <a:pt x="5410200" y="5918200"/>
                </a:lnTo>
                <a:lnTo>
                  <a:pt x="5410200" y="5930900"/>
                </a:lnTo>
                <a:lnTo>
                  <a:pt x="5410200" y="5943600"/>
                </a:lnTo>
                <a:lnTo>
                  <a:pt x="5410200" y="5956300"/>
                </a:lnTo>
                <a:lnTo>
                  <a:pt x="5410200" y="5969000"/>
                </a:lnTo>
                <a:lnTo>
                  <a:pt x="5410200" y="5981700"/>
                </a:lnTo>
                <a:lnTo>
                  <a:pt x="5410200" y="5994400"/>
                </a:lnTo>
                <a:lnTo>
                  <a:pt x="5410200" y="6007100"/>
                </a:lnTo>
                <a:lnTo>
                  <a:pt x="5410200" y="6019800"/>
                </a:lnTo>
                <a:lnTo>
                  <a:pt x="5410200" y="6032500"/>
                </a:lnTo>
                <a:lnTo>
                  <a:pt x="5410200" y="6045200"/>
                </a:lnTo>
                <a:lnTo>
                  <a:pt x="5410200" y="6057900"/>
                </a:lnTo>
                <a:lnTo>
                  <a:pt x="5410200" y="6070600"/>
                </a:lnTo>
                <a:lnTo>
                  <a:pt x="5410200" y="6083300"/>
                </a:lnTo>
                <a:lnTo>
                  <a:pt x="5410200" y="6096000"/>
                </a:lnTo>
                <a:lnTo>
                  <a:pt x="5410200" y="6108700"/>
                </a:lnTo>
                <a:lnTo>
                  <a:pt x="5410200" y="6121400"/>
                </a:lnTo>
                <a:lnTo>
                  <a:pt x="5410200" y="6134100"/>
                </a:lnTo>
                <a:lnTo>
                  <a:pt x="5410200" y="6146800"/>
                </a:lnTo>
                <a:lnTo>
                  <a:pt x="5410200" y="6159500"/>
                </a:lnTo>
                <a:lnTo>
                  <a:pt x="5410200" y="6172200"/>
                </a:lnTo>
                <a:lnTo>
                  <a:pt x="5410200" y="6184900"/>
                </a:lnTo>
                <a:lnTo>
                  <a:pt x="5410200" y="6197600"/>
                </a:lnTo>
                <a:lnTo>
                  <a:pt x="5410200" y="6210300"/>
                </a:lnTo>
                <a:lnTo>
                  <a:pt x="5410200" y="6223000"/>
                </a:lnTo>
                <a:lnTo>
                  <a:pt x="5410200" y="6235700"/>
                </a:lnTo>
                <a:lnTo>
                  <a:pt x="5410200" y="6248400"/>
                </a:lnTo>
                <a:lnTo>
                  <a:pt x="5410200" y="6261100"/>
                </a:lnTo>
                <a:lnTo>
                  <a:pt x="5410200" y="6273800"/>
                </a:lnTo>
                <a:lnTo>
                  <a:pt x="5410200" y="6286500"/>
                </a:lnTo>
                <a:lnTo>
                  <a:pt x="5410200" y="6299200"/>
                </a:lnTo>
                <a:lnTo>
                  <a:pt x="5410200" y="6311900"/>
                </a:lnTo>
                <a:lnTo>
                  <a:pt x="5410200" y="6324600"/>
                </a:lnTo>
                <a:lnTo>
                  <a:pt x="5410200" y="6337300"/>
                </a:lnTo>
                <a:lnTo>
                  <a:pt x="5410200" y="6350000"/>
                </a:lnTo>
                <a:lnTo>
                  <a:pt x="5410200" y="6362700"/>
                </a:lnTo>
                <a:lnTo>
                  <a:pt x="5410200" y="6375400"/>
                </a:lnTo>
                <a:lnTo>
                  <a:pt x="5410200" y="6388100"/>
                </a:lnTo>
                <a:lnTo>
                  <a:pt x="5410200" y="6400800"/>
                </a:lnTo>
                <a:lnTo>
                  <a:pt x="5410200" y="6413500"/>
                </a:lnTo>
                <a:lnTo>
                  <a:pt x="5410200" y="6426200"/>
                </a:lnTo>
                <a:lnTo>
                  <a:pt x="5410200" y="6438900"/>
                </a:lnTo>
                <a:lnTo>
                  <a:pt x="5410200" y="6451600"/>
                </a:lnTo>
                <a:lnTo>
                  <a:pt x="5410200" y="6464300"/>
                </a:lnTo>
                <a:lnTo>
                  <a:pt x="5410200" y="6477000"/>
                </a:lnTo>
                <a:lnTo>
                  <a:pt x="5410200" y="6489700"/>
                </a:lnTo>
                <a:lnTo>
                  <a:pt x="5410200" y="6502400"/>
                </a:lnTo>
                <a:lnTo>
                  <a:pt x="5410200" y="6515100"/>
                </a:lnTo>
                <a:lnTo>
                  <a:pt x="5410200" y="6527800"/>
                </a:lnTo>
                <a:lnTo>
                  <a:pt x="5410200" y="6540500"/>
                </a:lnTo>
                <a:lnTo>
                  <a:pt x="5410200" y="6553200"/>
                </a:lnTo>
                <a:lnTo>
                  <a:pt x="5410200" y="6565900"/>
                </a:lnTo>
                <a:lnTo>
                  <a:pt x="5410200" y="6578600"/>
                </a:lnTo>
                <a:lnTo>
                  <a:pt x="5410200" y="6591300"/>
                </a:lnTo>
                <a:lnTo>
                  <a:pt x="5410200" y="6604000"/>
                </a:lnTo>
                <a:lnTo>
                  <a:pt x="5410200" y="6616700"/>
                </a:lnTo>
                <a:lnTo>
                  <a:pt x="5410200" y="6629400"/>
                </a:lnTo>
                <a:lnTo>
                  <a:pt x="5410200" y="6642100"/>
                </a:lnTo>
                <a:lnTo>
                  <a:pt x="5410200" y="6654800"/>
                </a:lnTo>
                <a:lnTo>
                  <a:pt x="5410200" y="6667500"/>
                </a:lnTo>
                <a:lnTo>
                  <a:pt x="5410200" y="6680200"/>
                </a:lnTo>
                <a:lnTo>
                  <a:pt x="5410200" y="6692900"/>
                </a:lnTo>
                <a:lnTo>
                  <a:pt x="5410200" y="6705600"/>
                </a:lnTo>
                <a:lnTo>
                  <a:pt x="5410200" y="6718300"/>
                </a:lnTo>
                <a:lnTo>
                  <a:pt x="5410200" y="6731000"/>
                </a:lnTo>
                <a:lnTo>
                  <a:pt x="5410200" y="6743700"/>
                </a:lnTo>
                <a:lnTo>
                  <a:pt x="5410200" y="6756400"/>
                </a:lnTo>
                <a:lnTo>
                  <a:pt x="5410200" y="6769100"/>
                </a:lnTo>
                <a:lnTo>
                  <a:pt x="5410200" y="6781800"/>
                </a:lnTo>
                <a:lnTo>
                  <a:pt x="5410200" y="6794500"/>
                </a:lnTo>
                <a:lnTo>
                  <a:pt x="5410200" y="6807200"/>
                </a:lnTo>
                <a:lnTo>
                  <a:pt x="5410200" y="6819900"/>
                </a:lnTo>
                <a:lnTo>
                  <a:pt x="5410200" y="6832600"/>
                </a:lnTo>
                <a:lnTo>
                  <a:pt x="5410200" y="6845300"/>
                </a:lnTo>
                <a:lnTo>
                  <a:pt x="5410200" y="6858000"/>
                </a:lnTo>
                <a:lnTo>
                  <a:pt x="5410200" y="6870700"/>
                </a:lnTo>
                <a:lnTo>
                  <a:pt x="5410200" y="6883400"/>
                </a:lnTo>
                <a:lnTo>
                  <a:pt x="5410200" y="6896100"/>
                </a:lnTo>
                <a:lnTo>
                  <a:pt x="5410200" y="6908800"/>
                </a:lnTo>
                <a:lnTo>
                  <a:pt x="5410200" y="6921500"/>
                </a:lnTo>
                <a:lnTo>
                  <a:pt x="5410200" y="6934200"/>
                </a:lnTo>
                <a:lnTo>
                  <a:pt x="5410200" y="6946900"/>
                </a:lnTo>
                <a:lnTo>
                  <a:pt x="5410200" y="6959600"/>
                </a:lnTo>
                <a:lnTo>
                  <a:pt x="5410200" y="6972300"/>
                </a:lnTo>
                <a:lnTo>
                  <a:pt x="5410200" y="6985000"/>
                </a:lnTo>
                <a:lnTo>
                  <a:pt x="5410200" y="6997700"/>
                </a:lnTo>
                <a:lnTo>
                  <a:pt x="5410200" y="7010400"/>
                </a:lnTo>
                <a:lnTo>
                  <a:pt x="5410200" y="7023100"/>
                </a:lnTo>
                <a:lnTo>
                  <a:pt x="5410200" y="7035800"/>
                </a:lnTo>
                <a:lnTo>
                  <a:pt x="5410200" y="7048500"/>
                </a:lnTo>
                <a:lnTo>
                  <a:pt x="5410200" y="7061200"/>
                </a:lnTo>
                <a:lnTo>
                  <a:pt x="5410200" y="7073900"/>
                </a:lnTo>
                <a:lnTo>
                  <a:pt x="5410200" y="7086600"/>
                </a:lnTo>
                <a:lnTo>
                  <a:pt x="5410200" y="7099300"/>
                </a:lnTo>
                <a:lnTo>
                  <a:pt x="5410200" y="7112000"/>
                </a:lnTo>
                <a:lnTo>
                  <a:pt x="5410200" y="7124700"/>
                </a:lnTo>
                <a:lnTo>
                  <a:pt x="5410200" y="7137400"/>
                </a:lnTo>
                <a:lnTo>
                  <a:pt x="5410200" y="7150100"/>
                </a:lnTo>
                <a:lnTo>
                  <a:pt x="5410200" y="7162800"/>
                </a:lnTo>
                <a:lnTo>
                  <a:pt x="5410200" y="7175500"/>
                </a:lnTo>
                <a:lnTo>
                  <a:pt x="5410200" y="7188200"/>
                </a:lnTo>
                <a:lnTo>
                  <a:pt x="5410200" y="7200900"/>
                </a:lnTo>
                <a:lnTo>
                  <a:pt x="5410200" y="7213600"/>
                </a:lnTo>
                <a:lnTo>
                  <a:pt x="5410200" y="7226300"/>
                </a:lnTo>
                <a:lnTo>
                  <a:pt x="5410200" y="7239000"/>
                </a:lnTo>
                <a:lnTo>
                  <a:pt x="5410200" y="7251700"/>
                </a:lnTo>
                <a:lnTo>
                  <a:pt x="5410200" y="7264400"/>
                </a:lnTo>
                <a:lnTo>
                  <a:pt x="5410200" y="7277100"/>
                </a:lnTo>
                <a:lnTo>
                  <a:pt x="5410200" y="7289800"/>
                </a:lnTo>
                <a:lnTo>
                  <a:pt x="5410200" y="7302500"/>
                </a:lnTo>
                <a:lnTo>
                  <a:pt x="5410200" y="7315200"/>
                </a:lnTo>
                <a:lnTo>
                  <a:pt x="5410200" y="7327900"/>
                </a:lnTo>
                <a:lnTo>
                  <a:pt x="5410200" y="7340600"/>
                </a:lnTo>
                <a:lnTo>
                  <a:pt x="5410200" y="7353300"/>
                </a:lnTo>
                <a:lnTo>
                  <a:pt x="5410200" y="7366000"/>
                </a:lnTo>
                <a:lnTo>
                  <a:pt x="5410200" y="7378700"/>
                </a:lnTo>
                <a:lnTo>
                  <a:pt x="5410200" y="7391400"/>
                </a:lnTo>
                <a:lnTo>
                  <a:pt x="5410200" y="7404100"/>
                </a:lnTo>
                <a:lnTo>
                  <a:pt x="5410200" y="7416800"/>
                </a:lnTo>
                <a:lnTo>
                  <a:pt x="5410200" y="7429500"/>
                </a:lnTo>
                <a:lnTo>
                  <a:pt x="5410200" y="7442200"/>
                </a:lnTo>
                <a:lnTo>
                  <a:pt x="5410200" y="7454900"/>
                </a:lnTo>
                <a:lnTo>
                  <a:pt x="5410200" y="7467600"/>
                </a:lnTo>
                <a:lnTo>
                  <a:pt x="5410200" y="7480300"/>
                </a:lnTo>
                <a:lnTo>
                  <a:pt x="5410200" y="7493000"/>
                </a:lnTo>
                <a:lnTo>
                  <a:pt x="5410200" y="7505700"/>
                </a:lnTo>
                <a:lnTo>
                  <a:pt x="5410200" y="7518400"/>
                </a:lnTo>
                <a:lnTo>
                  <a:pt x="5410200" y="7531100"/>
                </a:lnTo>
                <a:lnTo>
                  <a:pt x="5410200" y="7543800"/>
                </a:lnTo>
                <a:lnTo>
                  <a:pt x="5410200" y="7556500"/>
                </a:lnTo>
                <a:lnTo>
                  <a:pt x="5410200" y="7569200"/>
                </a:lnTo>
                <a:lnTo>
                  <a:pt x="5410200" y="7581900"/>
                </a:lnTo>
                <a:lnTo>
                  <a:pt x="5410200" y="7594600"/>
                </a:lnTo>
                <a:lnTo>
                  <a:pt x="5410200" y="7607300"/>
                </a:lnTo>
                <a:lnTo>
                  <a:pt x="5410200" y="7620000"/>
                </a:lnTo>
                <a:lnTo>
                  <a:pt x="5410200" y="7632700"/>
                </a:lnTo>
                <a:lnTo>
                  <a:pt x="5410200" y="7645400"/>
                </a:lnTo>
                <a:lnTo>
                  <a:pt x="5410200" y="7658100"/>
                </a:lnTo>
                <a:lnTo>
                  <a:pt x="5410200" y="7670800"/>
                </a:lnTo>
                <a:lnTo>
                  <a:pt x="5410200" y="7683500"/>
                </a:lnTo>
                <a:lnTo>
                  <a:pt x="5410200" y="7696200"/>
                </a:lnTo>
                <a:lnTo>
                  <a:pt x="5410200" y="7708900"/>
                </a:lnTo>
                <a:lnTo>
                  <a:pt x="5410200" y="7721600"/>
                </a:lnTo>
                <a:lnTo>
                  <a:pt x="5410200" y="7734300"/>
                </a:lnTo>
                <a:lnTo>
                  <a:pt x="5410200" y="7747000"/>
                </a:lnTo>
                <a:lnTo>
                  <a:pt x="5410200" y="7759700"/>
                </a:lnTo>
                <a:lnTo>
                  <a:pt x="5410200" y="7772400"/>
                </a:lnTo>
                <a:lnTo>
                  <a:pt x="5410200" y="7785100"/>
                </a:lnTo>
                <a:lnTo>
                  <a:pt x="5410200" y="7797800"/>
                </a:lnTo>
                <a:lnTo>
                  <a:pt x="5410200" y="7810500"/>
                </a:lnTo>
                <a:lnTo>
                  <a:pt x="5410200" y="7823200"/>
                </a:lnTo>
                <a:lnTo>
                  <a:pt x="5410200" y="7835900"/>
                </a:lnTo>
                <a:lnTo>
                  <a:pt x="5410200" y="7848600"/>
                </a:lnTo>
                <a:lnTo>
                  <a:pt x="5410200" y="7861300"/>
                </a:lnTo>
                <a:lnTo>
                  <a:pt x="5410200" y="7874000"/>
                </a:lnTo>
                <a:lnTo>
                  <a:pt x="5410200" y="7886700"/>
                </a:lnTo>
                <a:lnTo>
                  <a:pt x="5410200" y="7899400"/>
                </a:lnTo>
                <a:lnTo>
                  <a:pt x="5410200" y="7912100"/>
                </a:lnTo>
                <a:lnTo>
                  <a:pt x="5410200" y="7924800"/>
                </a:lnTo>
                <a:lnTo>
                  <a:pt x="5410200" y="7937500"/>
                </a:lnTo>
                <a:lnTo>
                  <a:pt x="5410200" y="7950200"/>
                </a:lnTo>
                <a:lnTo>
                  <a:pt x="5410200" y="7962900"/>
                </a:lnTo>
                <a:lnTo>
                  <a:pt x="5410200" y="7975600"/>
                </a:lnTo>
                <a:lnTo>
                  <a:pt x="5410200" y="7988300"/>
                </a:lnTo>
                <a:lnTo>
                  <a:pt x="5410200" y="8001000"/>
                </a:lnTo>
                <a:lnTo>
                  <a:pt x="5410200" y="8013700"/>
                </a:lnTo>
                <a:lnTo>
                  <a:pt x="5410200" y="8026400"/>
                </a:lnTo>
                <a:lnTo>
                  <a:pt x="5410200" y="8039100"/>
                </a:lnTo>
                <a:lnTo>
                  <a:pt x="5410200" y="8051800"/>
                </a:lnTo>
                <a:lnTo>
                  <a:pt x="5410200" y="8064500"/>
                </a:lnTo>
                <a:lnTo>
                  <a:pt x="5410200" y="8077200"/>
                </a:lnTo>
                <a:lnTo>
                  <a:pt x="5410200" y="8089900"/>
                </a:lnTo>
                <a:lnTo>
                  <a:pt x="5410200" y="8102600"/>
                </a:lnTo>
                <a:lnTo>
                  <a:pt x="5410200" y="8115300"/>
                </a:lnTo>
                <a:lnTo>
                  <a:pt x="5410200" y="8128000"/>
                </a:lnTo>
                <a:lnTo>
                  <a:pt x="5410200" y="8140700"/>
                </a:lnTo>
                <a:lnTo>
                  <a:pt x="5410200" y="8153400"/>
                </a:lnTo>
                <a:lnTo>
                  <a:pt x="5410200" y="8166100"/>
                </a:lnTo>
                <a:lnTo>
                  <a:pt x="5410200" y="8178800"/>
                </a:lnTo>
                <a:lnTo>
                  <a:pt x="5410200" y="8191500"/>
                </a:lnTo>
                <a:lnTo>
                  <a:pt x="5410200" y="8204200"/>
                </a:lnTo>
                <a:lnTo>
                  <a:pt x="5410200" y="8216900"/>
                </a:lnTo>
                <a:lnTo>
                  <a:pt x="5410200" y="8229600"/>
                </a:lnTo>
                <a:lnTo>
                  <a:pt x="5410200" y="8242300"/>
                </a:lnTo>
                <a:lnTo>
                  <a:pt x="5410200" y="8255000"/>
                </a:lnTo>
                <a:lnTo>
                  <a:pt x="5410200" y="8267700"/>
                </a:lnTo>
                <a:lnTo>
                  <a:pt x="5410200" y="8280400"/>
                </a:lnTo>
                <a:lnTo>
                  <a:pt x="5410200" y="8293100"/>
                </a:lnTo>
                <a:lnTo>
                  <a:pt x="5410200" y="8305800"/>
                </a:lnTo>
                <a:lnTo>
                  <a:pt x="5410200" y="8318500"/>
                </a:lnTo>
                <a:lnTo>
                  <a:pt x="5410200" y="8331200"/>
                </a:lnTo>
                <a:lnTo>
                  <a:pt x="5410200" y="8343900"/>
                </a:lnTo>
                <a:lnTo>
                  <a:pt x="5410200" y="8356600"/>
                </a:lnTo>
                <a:lnTo>
                  <a:pt x="5410200" y="8369300"/>
                </a:lnTo>
                <a:lnTo>
                  <a:pt x="5410200" y="8382000"/>
                </a:lnTo>
                <a:lnTo>
                  <a:pt x="5410200" y="8394700"/>
                </a:lnTo>
                <a:lnTo>
                  <a:pt x="5410200" y="8407400"/>
                </a:lnTo>
                <a:lnTo>
                  <a:pt x="5410200" y="8420100"/>
                </a:lnTo>
                <a:lnTo>
                  <a:pt x="5410200" y="8432800"/>
                </a:lnTo>
                <a:lnTo>
                  <a:pt x="5410200" y="8445500"/>
                </a:lnTo>
                <a:lnTo>
                  <a:pt x="5410200" y="8458200"/>
                </a:lnTo>
                <a:lnTo>
                  <a:pt x="5410200" y="8470900"/>
                </a:lnTo>
                <a:lnTo>
                  <a:pt x="5410200" y="8483600"/>
                </a:lnTo>
                <a:lnTo>
                  <a:pt x="5410200" y="8496300"/>
                </a:lnTo>
                <a:lnTo>
                  <a:pt x="5410200" y="8509000"/>
                </a:lnTo>
                <a:lnTo>
                  <a:pt x="5410200" y="8521700"/>
                </a:lnTo>
                <a:lnTo>
                  <a:pt x="5410200" y="8534400"/>
                </a:lnTo>
                <a:lnTo>
                  <a:pt x="5410200" y="8547100"/>
                </a:lnTo>
                <a:lnTo>
                  <a:pt x="5410200" y="8559800"/>
                </a:lnTo>
                <a:lnTo>
                  <a:pt x="5410200" y="8572500"/>
                </a:lnTo>
                <a:lnTo>
                  <a:pt x="5410200" y="8585200"/>
                </a:lnTo>
                <a:lnTo>
                  <a:pt x="5410200" y="8597900"/>
                </a:lnTo>
                <a:lnTo>
                  <a:pt x="5410200" y="8610600"/>
                </a:lnTo>
                <a:lnTo>
                  <a:pt x="5410200" y="8623300"/>
                </a:lnTo>
                <a:lnTo>
                  <a:pt x="5410200" y="8636000"/>
                </a:lnTo>
                <a:lnTo>
                  <a:pt x="5410200" y="8648700"/>
                </a:lnTo>
                <a:lnTo>
                  <a:pt x="5410200" y="8661400"/>
                </a:lnTo>
                <a:lnTo>
                  <a:pt x="5410200" y="8674100"/>
                </a:lnTo>
                <a:lnTo>
                  <a:pt x="5410200" y="8686800"/>
                </a:lnTo>
                <a:lnTo>
                  <a:pt x="5410200" y="8699500"/>
                </a:lnTo>
                <a:lnTo>
                  <a:pt x="5410200" y="8712200"/>
                </a:lnTo>
                <a:lnTo>
                  <a:pt x="5410200" y="8724900"/>
                </a:lnTo>
                <a:lnTo>
                  <a:pt x="5410200" y="8737600"/>
                </a:lnTo>
                <a:lnTo>
                  <a:pt x="5410200" y="8750300"/>
                </a:lnTo>
                <a:lnTo>
                  <a:pt x="5410200" y="8763000"/>
                </a:lnTo>
                <a:lnTo>
                  <a:pt x="5410200" y="8775700"/>
                </a:lnTo>
                <a:lnTo>
                  <a:pt x="5410200" y="8788400"/>
                </a:lnTo>
                <a:lnTo>
                  <a:pt x="5410200" y="8801100"/>
                </a:lnTo>
                <a:lnTo>
                  <a:pt x="5410200" y="8813800"/>
                </a:lnTo>
                <a:lnTo>
                  <a:pt x="5410200" y="8826500"/>
                </a:lnTo>
                <a:lnTo>
                  <a:pt x="5410200" y="8839200"/>
                </a:lnTo>
                <a:lnTo>
                  <a:pt x="5410200" y="8851900"/>
                </a:lnTo>
                <a:lnTo>
                  <a:pt x="5410200" y="8864600"/>
                </a:lnTo>
                <a:lnTo>
                  <a:pt x="5410200" y="8877300"/>
                </a:lnTo>
                <a:lnTo>
                  <a:pt x="5410200" y="8890000"/>
                </a:lnTo>
                <a:lnTo>
                  <a:pt x="5410200" y="8902700"/>
                </a:lnTo>
                <a:lnTo>
                  <a:pt x="5410200" y="8915400"/>
                </a:lnTo>
                <a:lnTo>
                  <a:pt x="5410200" y="8928100"/>
                </a:lnTo>
                <a:lnTo>
                  <a:pt x="5410200" y="8940800"/>
                </a:lnTo>
                <a:lnTo>
                  <a:pt x="5410200" y="8953500"/>
                </a:lnTo>
                <a:lnTo>
                  <a:pt x="5410200" y="8966200"/>
                </a:lnTo>
                <a:lnTo>
                  <a:pt x="5410200" y="8978900"/>
                </a:lnTo>
                <a:lnTo>
                  <a:pt x="5410200" y="8991600"/>
                </a:lnTo>
                <a:lnTo>
                  <a:pt x="5410200" y="9004300"/>
                </a:lnTo>
                <a:lnTo>
                  <a:pt x="5410200" y="9017000"/>
                </a:lnTo>
                <a:lnTo>
                  <a:pt x="5410200" y="9029700"/>
                </a:lnTo>
                <a:lnTo>
                  <a:pt x="5410200" y="9042400"/>
                </a:lnTo>
                <a:lnTo>
                  <a:pt x="5410200" y="9055100"/>
                </a:lnTo>
                <a:lnTo>
                  <a:pt x="5410200" y="9067800"/>
                </a:lnTo>
                <a:lnTo>
                  <a:pt x="5410200" y="9080500"/>
                </a:lnTo>
                <a:lnTo>
                  <a:pt x="5410200" y="9093200"/>
                </a:lnTo>
                <a:lnTo>
                  <a:pt x="5410200" y="9105900"/>
                </a:lnTo>
                <a:lnTo>
                  <a:pt x="5410200" y="9118600"/>
                </a:lnTo>
                <a:lnTo>
                  <a:pt x="0" y="9131300"/>
                </a:lnTo>
                <a:lnTo>
                  <a:pt x="0" y="9118600"/>
                </a:lnTo>
                <a:lnTo>
                  <a:pt x="0" y="9105900"/>
                </a:lnTo>
                <a:lnTo>
                  <a:pt x="0" y="9093200"/>
                </a:lnTo>
                <a:lnTo>
                  <a:pt x="0" y="9080500"/>
                </a:lnTo>
                <a:lnTo>
                  <a:pt x="0" y="9067800"/>
                </a:lnTo>
                <a:lnTo>
                  <a:pt x="0" y="9055100"/>
                </a:lnTo>
                <a:lnTo>
                  <a:pt x="0" y="9042400"/>
                </a:lnTo>
                <a:lnTo>
                  <a:pt x="0" y="9029700"/>
                </a:lnTo>
                <a:lnTo>
                  <a:pt x="0" y="9017000"/>
                </a:lnTo>
                <a:lnTo>
                  <a:pt x="0" y="9004300"/>
                </a:lnTo>
                <a:lnTo>
                  <a:pt x="0" y="8991600"/>
                </a:lnTo>
                <a:lnTo>
                  <a:pt x="0" y="8978900"/>
                </a:lnTo>
                <a:lnTo>
                  <a:pt x="0" y="8966200"/>
                </a:lnTo>
                <a:lnTo>
                  <a:pt x="0" y="8953500"/>
                </a:lnTo>
                <a:lnTo>
                  <a:pt x="0" y="8940800"/>
                </a:lnTo>
                <a:lnTo>
                  <a:pt x="0" y="8928100"/>
                </a:lnTo>
                <a:lnTo>
                  <a:pt x="0" y="8915400"/>
                </a:lnTo>
                <a:lnTo>
                  <a:pt x="0" y="8902700"/>
                </a:lnTo>
                <a:lnTo>
                  <a:pt x="0" y="8890000"/>
                </a:lnTo>
                <a:lnTo>
                  <a:pt x="0" y="8877300"/>
                </a:lnTo>
                <a:lnTo>
                  <a:pt x="0" y="8864600"/>
                </a:lnTo>
                <a:lnTo>
                  <a:pt x="0" y="8851900"/>
                </a:lnTo>
                <a:lnTo>
                  <a:pt x="0" y="8839200"/>
                </a:lnTo>
                <a:lnTo>
                  <a:pt x="0" y="8826500"/>
                </a:lnTo>
                <a:lnTo>
                  <a:pt x="0" y="8813800"/>
                </a:lnTo>
                <a:lnTo>
                  <a:pt x="0" y="8801100"/>
                </a:lnTo>
                <a:lnTo>
                  <a:pt x="0" y="8788400"/>
                </a:lnTo>
                <a:lnTo>
                  <a:pt x="0" y="8775700"/>
                </a:lnTo>
                <a:lnTo>
                  <a:pt x="0" y="8763000"/>
                </a:lnTo>
                <a:lnTo>
                  <a:pt x="0" y="8750300"/>
                </a:lnTo>
                <a:lnTo>
                  <a:pt x="0" y="8737600"/>
                </a:lnTo>
                <a:lnTo>
                  <a:pt x="0" y="8724900"/>
                </a:lnTo>
                <a:lnTo>
                  <a:pt x="0" y="8712200"/>
                </a:lnTo>
                <a:lnTo>
                  <a:pt x="0" y="8699500"/>
                </a:lnTo>
                <a:lnTo>
                  <a:pt x="0" y="8686800"/>
                </a:lnTo>
                <a:lnTo>
                  <a:pt x="0" y="8674100"/>
                </a:lnTo>
                <a:lnTo>
                  <a:pt x="0" y="8661400"/>
                </a:lnTo>
                <a:lnTo>
                  <a:pt x="0" y="8648700"/>
                </a:lnTo>
                <a:lnTo>
                  <a:pt x="0" y="8636000"/>
                </a:lnTo>
                <a:lnTo>
                  <a:pt x="0" y="8623300"/>
                </a:lnTo>
                <a:lnTo>
                  <a:pt x="0" y="8610600"/>
                </a:lnTo>
                <a:lnTo>
                  <a:pt x="0" y="8597900"/>
                </a:lnTo>
                <a:lnTo>
                  <a:pt x="0" y="8585200"/>
                </a:lnTo>
                <a:lnTo>
                  <a:pt x="0" y="8572500"/>
                </a:lnTo>
                <a:lnTo>
                  <a:pt x="0" y="8559800"/>
                </a:lnTo>
                <a:lnTo>
                  <a:pt x="0" y="8547100"/>
                </a:lnTo>
                <a:lnTo>
                  <a:pt x="0" y="8534400"/>
                </a:lnTo>
                <a:lnTo>
                  <a:pt x="0" y="8521700"/>
                </a:lnTo>
                <a:lnTo>
                  <a:pt x="0" y="8509000"/>
                </a:lnTo>
                <a:lnTo>
                  <a:pt x="0" y="8496300"/>
                </a:lnTo>
                <a:lnTo>
                  <a:pt x="0" y="8483600"/>
                </a:lnTo>
                <a:lnTo>
                  <a:pt x="0" y="8470900"/>
                </a:lnTo>
                <a:lnTo>
                  <a:pt x="0" y="8458200"/>
                </a:lnTo>
                <a:lnTo>
                  <a:pt x="0" y="8445500"/>
                </a:lnTo>
                <a:lnTo>
                  <a:pt x="0" y="8432800"/>
                </a:lnTo>
                <a:lnTo>
                  <a:pt x="0" y="8420100"/>
                </a:lnTo>
                <a:lnTo>
                  <a:pt x="0" y="8407400"/>
                </a:lnTo>
                <a:lnTo>
                  <a:pt x="0" y="8394700"/>
                </a:lnTo>
                <a:lnTo>
                  <a:pt x="0" y="8382000"/>
                </a:lnTo>
                <a:lnTo>
                  <a:pt x="0" y="8369300"/>
                </a:lnTo>
                <a:lnTo>
                  <a:pt x="0" y="8356600"/>
                </a:lnTo>
                <a:lnTo>
                  <a:pt x="0" y="8343900"/>
                </a:lnTo>
                <a:lnTo>
                  <a:pt x="0" y="8331200"/>
                </a:lnTo>
                <a:lnTo>
                  <a:pt x="0" y="8318500"/>
                </a:lnTo>
                <a:lnTo>
                  <a:pt x="0" y="8305800"/>
                </a:lnTo>
                <a:lnTo>
                  <a:pt x="0" y="8293100"/>
                </a:lnTo>
                <a:lnTo>
                  <a:pt x="0" y="8280400"/>
                </a:lnTo>
                <a:lnTo>
                  <a:pt x="0" y="8267700"/>
                </a:lnTo>
                <a:lnTo>
                  <a:pt x="0" y="8255000"/>
                </a:lnTo>
                <a:lnTo>
                  <a:pt x="0" y="8242300"/>
                </a:lnTo>
                <a:lnTo>
                  <a:pt x="0" y="8229600"/>
                </a:lnTo>
                <a:lnTo>
                  <a:pt x="0" y="8216900"/>
                </a:lnTo>
                <a:lnTo>
                  <a:pt x="0" y="8204200"/>
                </a:lnTo>
                <a:lnTo>
                  <a:pt x="0" y="8191500"/>
                </a:lnTo>
                <a:lnTo>
                  <a:pt x="0" y="8178800"/>
                </a:lnTo>
                <a:lnTo>
                  <a:pt x="0" y="8166100"/>
                </a:lnTo>
                <a:lnTo>
                  <a:pt x="0" y="8153400"/>
                </a:lnTo>
                <a:lnTo>
                  <a:pt x="0" y="8140700"/>
                </a:lnTo>
                <a:lnTo>
                  <a:pt x="0" y="8128000"/>
                </a:lnTo>
                <a:lnTo>
                  <a:pt x="0" y="8115300"/>
                </a:lnTo>
                <a:lnTo>
                  <a:pt x="0" y="8102600"/>
                </a:lnTo>
                <a:lnTo>
                  <a:pt x="0" y="8089900"/>
                </a:lnTo>
                <a:lnTo>
                  <a:pt x="0" y="8077200"/>
                </a:lnTo>
                <a:lnTo>
                  <a:pt x="0" y="8064500"/>
                </a:lnTo>
                <a:lnTo>
                  <a:pt x="0" y="8051800"/>
                </a:lnTo>
                <a:lnTo>
                  <a:pt x="0" y="8039100"/>
                </a:lnTo>
                <a:lnTo>
                  <a:pt x="0" y="8026400"/>
                </a:lnTo>
                <a:lnTo>
                  <a:pt x="0" y="8013700"/>
                </a:lnTo>
                <a:lnTo>
                  <a:pt x="0" y="8001000"/>
                </a:lnTo>
                <a:lnTo>
                  <a:pt x="0" y="7988300"/>
                </a:lnTo>
                <a:lnTo>
                  <a:pt x="0" y="7975600"/>
                </a:lnTo>
                <a:lnTo>
                  <a:pt x="0" y="7962900"/>
                </a:lnTo>
                <a:lnTo>
                  <a:pt x="0" y="7950200"/>
                </a:lnTo>
                <a:lnTo>
                  <a:pt x="0" y="7937500"/>
                </a:lnTo>
                <a:lnTo>
                  <a:pt x="0" y="7924800"/>
                </a:lnTo>
                <a:lnTo>
                  <a:pt x="0" y="7912100"/>
                </a:lnTo>
                <a:lnTo>
                  <a:pt x="0" y="7899400"/>
                </a:lnTo>
                <a:lnTo>
                  <a:pt x="0" y="7886700"/>
                </a:lnTo>
                <a:lnTo>
                  <a:pt x="0" y="7874000"/>
                </a:lnTo>
                <a:lnTo>
                  <a:pt x="0" y="7861300"/>
                </a:lnTo>
                <a:lnTo>
                  <a:pt x="0" y="7848600"/>
                </a:lnTo>
                <a:lnTo>
                  <a:pt x="0" y="7835900"/>
                </a:lnTo>
                <a:lnTo>
                  <a:pt x="0" y="7823200"/>
                </a:lnTo>
                <a:lnTo>
                  <a:pt x="0" y="7810500"/>
                </a:lnTo>
                <a:lnTo>
                  <a:pt x="0" y="7797800"/>
                </a:lnTo>
                <a:lnTo>
                  <a:pt x="0" y="7785100"/>
                </a:lnTo>
                <a:lnTo>
                  <a:pt x="0" y="7772400"/>
                </a:lnTo>
                <a:lnTo>
                  <a:pt x="0" y="7759700"/>
                </a:lnTo>
                <a:lnTo>
                  <a:pt x="0" y="7747000"/>
                </a:lnTo>
                <a:lnTo>
                  <a:pt x="0" y="7734300"/>
                </a:lnTo>
                <a:lnTo>
                  <a:pt x="0" y="7721600"/>
                </a:lnTo>
                <a:lnTo>
                  <a:pt x="0" y="7708900"/>
                </a:lnTo>
                <a:lnTo>
                  <a:pt x="0" y="7696200"/>
                </a:lnTo>
                <a:lnTo>
                  <a:pt x="0" y="7683500"/>
                </a:lnTo>
                <a:lnTo>
                  <a:pt x="0" y="7670800"/>
                </a:lnTo>
                <a:lnTo>
                  <a:pt x="0" y="7658100"/>
                </a:lnTo>
                <a:lnTo>
                  <a:pt x="0" y="7645400"/>
                </a:lnTo>
                <a:lnTo>
                  <a:pt x="0" y="7632700"/>
                </a:lnTo>
                <a:lnTo>
                  <a:pt x="0" y="7620000"/>
                </a:lnTo>
                <a:lnTo>
                  <a:pt x="0" y="7607300"/>
                </a:lnTo>
                <a:lnTo>
                  <a:pt x="0" y="7594600"/>
                </a:lnTo>
                <a:lnTo>
                  <a:pt x="0" y="7581900"/>
                </a:lnTo>
                <a:lnTo>
                  <a:pt x="0" y="7569200"/>
                </a:lnTo>
                <a:lnTo>
                  <a:pt x="0" y="7556500"/>
                </a:lnTo>
                <a:lnTo>
                  <a:pt x="0" y="7543800"/>
                </a:lnTo>
                <a:lnTo>
                  <a:pt x="0" y="7531100"/>
                </a:lnTo>
                <a:lnTo>
                  <a:pt x="0" y="7518400"/>
                </a:lnTo>
                <a:lnTo>
                  <a:pt x="0" y="7505700"/>
                </a:lnTo>
                <a:lnTo>
                  <a:pt x="0" y="7493000"/>
                </a:lnTo>
                <a:lnTo>
                  <a:pt x="0" y="7480300"/>
                </a:lnTo>
                <a:lnTo>
                  <a:pt x="0" y="7467600"/>
                </a:lnTo>
                <a:lnTo>
                  <a:pt x="0" y="7454900"/>
                </a:lnTo>
                <a:lnTo>
                  <a:pt x="0" y="7442200"/>
                </a:lnTo>
                <a:lnTo>
                  <a:pt x="0" y="7429500"/>
                </a:lnTo>
                <a:lnTo>
                  <a:pt x="0" y="7416800"/>
                </a:lnTo>
                <a:lnTo>
                  <a:pt x="0" y="7404100"/>
                </a:lnTo>
                <a:lnTo>
                  <a:pt x="0" y="7391400"/>
                </a:lnTo>
                <a:lnTo>
                  <a:pt x="0" y="7378700"/>
                </a:lnTo>
                <a:lnTo>
                  <a:pt x="0" y="7366000"/>
                </a:lnTo>
                <a:lnTo>
                  <a:pt x="0" y="7353300"/>
                </a:lnTo>
                <a:lnTo>
                  <a:pt x="0" y="7340600"/>
                </a:lnTo>
                <a:lnTo>
                  <a:pt x="0" y="7327900"/>
                </a:lnTo>
                <a:lnTo>
                  <a:pt x="0" y="7315200"/>
                </a:lnTo>
                <a:lnTo>
                  <a:pt x="0" y="7302500"/>
                </a:lnTo>
                <a:lnTo>
                  <a:pt x="0" y="7289800"/>
                </a:lnTo>
                <a:lnTo>
                  <a:pt x="0" y="7277100"/>
                </a:lnTo>
                <a:lnTo>
                  <a:pt x="0" y="7264400"/>
                </a:lnTo>
                <a:lnTo>
                  <a:pt x="0" y="7251700"/>
                </a:lnTo>
                <a:lnTo>
                  <a:pt x="0" y="7239000"/>
                </a:lnTo>
                <a:lnTo>
                  <a:pt x="0" y="7226300"/>
                </a:lnTo>
                <a:lnTo>
                  <a:pt x="0" y="7213600"/>
                </a:lnTo>
                <a:lnTo>
                  <a:pt x="0" y="7200900"/>
                </a:lnTo>
                <a:lnTo>
                  <a:pt x="0" y="7188200"/>
                </a:lnTo>
                <a:lnTo>
                  <a:pt x="0" y="7175500"/>
                </a:lnTo>
                <a:lnTo>
                  <a:pt x="0" y="7162800"/>
                </a:lnTo>
                <a:lnTo>
                  <a:pt x="0" y="7150100"/>
                </a:lnTo>
                <a:lnTo>
                  <a:pt x="0" y="7137400"/>
                </a:lnTo>
                <a:lnTo>
                  <a:pt x="0" y="7124700"/>
                </a:lnTo>
                <a:lnTo>
                  <a:pt x="0" y="7112000"/>
                </a:lnTo>
                <a:lnTo>
                  <a:pt x="0" y="7099300"/>
                </a:lnTo>
                <a:lnTo>
                  <a:pt x="0" y="7086600"/>
                </a:lnTo>
                <a:lnTo>
                  <a:pt x="0" y="7073900"/>
                </a:lnTo>
                <a:lnTo>
                  <a:pt x="0" y="7061200"/>
                </a:lnTo>
                <a:lnTo>
                  <a:pt x="0" y="7048500"/>
                </a:lnTo>
                <a:lnTo>
                  <a:pt x="0" y="7035800"/>
                </a:lnTo>
                <a:lnTo>
                  <a:pt x="0" y="7023100"/>
                </a:lnTo>
                <a:lnTo>
                  <a:pt x="0" y="7010400"/>
                </a:lnTo>
                <a:lnTo>
                  <a:pt x="0" y="6997700"/>
                </a:lnTo>
                <a:lnTo>
                  <a:pt x="0" y="6985000"/>
                </a:lnTo>
                <a:lnTo>
                  <a:pt x="0" y="6972300"/>
                </a:lnTo>
                <a:lnTo>
                  <a:pt x="0" y="6959600"/>
                </a:lnTo>
                <a:lnTo>
                  <a:pt x="0" y="6946900"/>
                </a:lnTo>
                <a:lnTo>
                  <a:pt x="0" y="6934200"/>
                </a:lnTo>
                <a:lnTo>
                  <a:pt x="0" y="6921500"/>
                </a:lnTo>
                <a:lnTo>
                  <a:pt x="0" y="6908800"/>
                </a:lnTo>
                <a:lnTo>
                  <a:pt x="0" y="6896100"/>
                </a:lnTo>
                <a:lnTo>
                  <a:pt x="0" y="6883400"/>
                </a:lnTo>
                <a:lnTo>
                  <a:pt x="0" y="6870700"/>
                </a:lnTo>
                <a:lnTo>
                  <a:pt x="0" y="6858000"/>
                </a:lnTo>
                <a:lnTo>
                  <a:pt x="0" y="6845300"/>
                </a:lnTo>
                <a:lnTo>
                  <a:pt x="0" y="6832600"/>
                </a:lnTo>
                <a:lnTo>
                  <a:pt x="0" y="6819900"/>
                </a:lnTo>
                <a:lnTo>
                  <a:pt x="0" y="6807200"/>
                </a:lnTo>
                <a:lnTo>
                  <a:pt x="0" y="6794500"/>
                </a:lnTo>
                <a:lnTo>
                  <a:pt x="0" y="6781800"/>
                </a:lnTo>
                <a:lnTo>
                  <a:pt x="0" y="6769100"/>
                </a:lnTo>
                <a:lnTo>
                  <a:pt x="0" y="6756400"/>
                </a:lnTo>
                <a:lnTo>
                  <a:pt x="0" y="6743700"/>
                </a:lnTo>
                <a:lnTo>
                  <a:pt x="0" y="6731000"/>
                </a:lnTo>
                <a:lnTo>
                  <a:pt x="0" y="6718300"/>
                </a:lnTo>
                <a:lnTo>
                  <a:pt x="0" y="6705600"/>
                </a:lnTo>
                <a:lnTo>
                  <a:pt x="0" y="6692900"/>
                </a:lnTo>
                <a:lnTo>
                  <a:pt x="0" y="6680200"/>
                </a:lnTo>
                <a:lnTo>
                  <a:pt x="0" y="6667500"/>
                </a:lnTo>
                <a:lnTo>
                  <a:pt x="0" y="6654800"/>
                </a:lnTo>
                <a:lnTo>
                  <a:pt x="0" y="6642100"/>
                </a:lnTo>
                <a:lnTo>
                  <a:pt x="0" y="6629400"/>
                </a:lnTo>
                <a:lnTo>
                  <a:pt x="0" y="6616700"/>
                </a:lnTo>
                <a:lnTo>
                  <a:pt x="0" y="6604000"/>
                </a:lnTo>
                <a:lnTo>
                  <a:pt x="0" y="6591300"/>
                </a:lnTo>
                <a:lnTo>
                  <a:pt x="0" y="6578600"/>
                </a:lnTo>
                <a:lnTo>
                  <a:pt x="0" y="6565900"/>
                </a:lnTo>
                <a:lnTo>
                  <a:pt x="0" y="6553200"/>
                </a:lnTo>
                <a:lnTo>
                  <a:pt x="0" y="6540500"/>
                </a:lnTo>
                <a:lnTo>
                  <a:pt x="0" y="6527800"/>
                </a:lnTo>
                <a:lnTo>
                  <a:pt x="0" y="6515100"/>
                </a:lnTo>
                <a:lnTo>
                  <a:pt x="0" y="6502400"/>
                </a:lnTo>
                <a:lnTo>
                  <a:pt x="0" y="6489700"/>
                </a:lnTo>
                <a:lnTo>
                  <a:pt x="0" y="6477000"/>
                </a:lnTo>
                <a:lnTo>
                  <a:pt x="0" y="6464300"/>
                </a:lnTo>
                <a:lnTo>
                  <a:pt x="0" y="6451600"/>
                </a:lnTo>
                <a:lnTo>
                  <a:pt x="0" y="6438900"/>
                </a:lnTo>
                <a:lnTo>
                  <a:pt x="0" y="6426200"/>
                </a:lnTo>
                <a:lnTo>
                  <a:pt x="0" y="6413500"/>
                </a:lnTo>
                <a:lnTo>
                  <a:pt x="0" y="6400800"/>
                </a:lnTo>
                <a:lnTo>
                  <a:pt x="0" y="6388100"/>
                </a:lnTo>
                <a:lnTo>
                  <a:pt x="0" y="6375400"/>
                </a:lnTo>
                <a:lnTo>
                  <a:pt x="0" y="6362700"/>
                </a:lnTo>
                <a:lnTo>
                  <a:pt x="0" y="6350000"/>
                </a:lnTo>
                <a:lnTo>
                  <a:pt x="0" y="6337300"/>
                </a:lnTo>
                <a:lnTo>
                  <a:pt x="0" y="6324600"/>
                </a:lnTo>
                <a:lnTo>
                  <a:pt x="0" y="6311900"/>
                </a:lnTo>
                <a:lnTo>
                  <a:pt x="0" y="6299200"/>
                </a:lnTo>
                <a:lnTo>
                  <a:pt x="0" y="6286500"/>
                </a:lnTo>
                <a:lnTo>
                  <a:pt x="0" y="6273800"/>
                </a:lnTo>
                <a:lnTo>
                  <a:pt x="0" y="6261100"/>
                </a:lnTo>
                <a:lnTo>
                  <a:pt x="0" y="6248400"/>
                </a:lnTo>
                <a:lnTo>
                  <a:pt x="0" y="6235700"/>
                </a:lnTo>
                <a:lnTo>
                  <a:pt x="0" y="6223000"/>
                </a:lnTo>
                <a:lnTo>
                  <a:pt x="0" y="6210300"/>
                </a:lnTo>
                <a:lnTo>
                  <a:pt x="0" y="6197600"/>
                </a:lnTo>
                <a:lnTo>
                  <a:pt x="0" y="6184900"/>
                </a:lnTo>
                <a:lnTo>
                  <a:pt x="0" y="6172200"/>
                </a:lnTo>
                <a:lnTo>
                  <a:pt x="0" y="6159500"/>
                </a:lnTo>
                <a:lnTo>
                  <a:pt x="0" y="6146800"/>
                </a:lnTo>
                <a:lnTo>
                  <a:pt x="0" y="6134100"/>
                </a:lnTo>
                <a:lnTo>
                  <a:pt x="0" y="6121400"/>
                </a:lnTo>
                <a:lnTo>
                  <a:pt x="0" y="6108700"/>
                </a:lnTo>
                <a:lnTo>
                  <a:pt x="0" y="6096000"/>
                </a:lnTo>
                <a:lnTo>
                  <a:pt x="0" y="6083300"/>
                </a:lnTo>
                <a:lnTo>
                  <a:pt x="0" y="6070600"/>
                </a:lnTo>
                <a:lnTo>
                  <a:pt x="0" y="6057900"/>
                </a:lnTo>
                <a:lnTo>
                  <a:pt x="0" y="6045200"/>
                </a:lnTo>
                <a:lnTo>
                  <a:pt x="0" y="6032500"/>
                </a:lnTo>
                <a:lnTo>
                  <a:pt x="0" y="6019800"/>
                </a:lnTo>
                <a:lnTo>
                  <a:pt x="0" y="6007100"/>
                </a:lnTo>
                <a:lnTo>
                  <a:pt x="0" y="5994400"/>
                </a:lnTo>
                <a:lnTo>
                  <a:pt x="0" y="5981700"/>
                </a:lnTo>
                <a:lnTo>
                  <a:pt x="0" y="5969000"/>
                </a:lnTo>
                <a:lnTo>
                  <a:pt x="0" y="5956300"/>
                </a:lnTo>
                <a:lnTo>
                  <a:pt x="0" y="5943600"/>
                </a:lnTo>
                <a:lnTo>
                  <a:pt x="0" y="5930900"/>
                </a:lnTo>
                <a:lnTo>
                  <a:pt x="0" y="5918200"/>
                </a:lnTo>
                <a:lnTo>
                  <a:pt x="0" y="5905500"/>
                </a:lnTo>
                <a:lnTo>
                  <a:pt x="0" y="5892800"/>
                </a:lnTo>
                <a:lnTo>
                  <a:pt x="0" y="5880100"/>
                </a:lnTo>
                <a:lnTo>
                  <a:pt x="0" y="5867400"/>
                </a:lnTo>
                <a:lnTo>
                  <a:pt x="0" y="5854700"/>
                </a:lnTo>
                <a:lnTo>
                  <a:pt x="0" y="5842000"/>
                </a:lnTo>
                <a:lnTo>
                  <a:pt x="0" y="5829300"/>
                </a:lnTo>
                <a:lnTo>
                  <a:pt x="0" y="5816600"/>
                </a:lnTo>
                <a:lnTo>
                  <a:pt x="0" y="5803900"/>
                </a:lnTo>
                <a:lnTo>
                  <a:pt x="0" y="5791200"/>
                </a:lnTo>
                <a:lnTo>
                  <a:pt x="0" y="5778500"/>
                </a:lnTo>
                <a:lnTo>
                  <a:pt x="0" y="5765800"/>
                </a:lnTo>
                <a:lnTo>
                  <a:pt x="0" y="5753100"/>
                </a:lnTo>
                <a:lnTo>
                  <a:pt x="0" y="5740400"/>
                </a:lnTo>
                <a:lnTo>
                  <a:pt x="0" y="5727700"/>
                </a:lnTo>
                <a:lnTo>
                  <a:pt x="0" y="5715000"/>
                </a:lnTo>
                <a:lnTo>
                  <a:pt x="0" y="5702300"/>
                </a:lnTo>
                <a:lnTo>
                  <a:pt x="0" y="5689600"/>
                </a:lnTo>
                <a:lnTo>
                  <a:pt x="0" y="5676900"/>
                </a:lnTo>
                <a:lnTo>
                  <a:pt x="0" y="5664200"/>
                </a:lnTo>
                <a:lnTo>
                  <a:pt x="0" y="5651500"/>
                </a:lnTo>
                <a:lnTo>
                  <a:pt x="0" y="5638800"/>
                </a:lnTo>
                <a:lnTo>
                  <a:pt x="0" y="5626100"/>
                </a:lnTo>
                <a:lnTo>
                  <a:pt x="0" y="5613400"/>
                </a:lnTo>
                <a:lnTo>
                  <a:pt x="0" y="5600700"/>
                </a:lnTo>
                <a:lnTo>
                  <a:pt x="0" y="5588000"/>
                </a:lnTo>
                <a:lnTo>
                  <a:pt x="0" y="5575300"/>
                </a:lnTo>
                <a:lnTo>
                  <a:pt x="0" y="5562600"/>
                </a:lnTo>
                <a:lnTo>
                  <a:pt x="0" y="5549900"/>
                </a:lnTo>
                <a:lnTo>
                  <a:pt x="0" y="5537200"/>
                </a:lnTo>
                <a:lnTo>
                  <a:pt x="0" y="5524500"/>
                </a:lnTo>
                <a:lnTo>
                  <a:pt x="0" y="5511800"/>
                </a:lnTo>
                <a:lnTo>
                  <a:pt x="0" y="5499100"/>
                </a:lnTo>
                <a:lnTo>
                  <a:pt x="0" y="5486400"/>
                </a:lnTo>
                <a:lnTo>
                  <a:pt x="0" y="5473700"/>
                </a:lnTo>
                <a:lnTo>
                  <a:pt x="0" y="5461000"/>
                </a:lnTo>
                <a:lnTo>
                  <a:pt x="0" y="5448300"/>
                </a:lnTo>
                <a:lnTo>
                  <a:pt x="0" y="5435600"/>
                </a:lnTo>
                <a:lnTo>
                  <a:pt x="0" y="5422900"/>
                </a:lnTo>
                <a:lnTo>
                  <a:pt x="0" y="5410200"/>
                </a:lnTo>
                <a:lnTo>
                  <a:pt x="0" y="5397500"/>
                </a:lnTo>
                <a:lnTo>
                  <a:pt x="0" y="5384800"/>
                </a:lnTo>
                <a:lnTo>
                  <a:pt x="0" y="5372100"/>
                </a:lnTo>
                <a:lnTo>
                  <a:pt x="0" y="5359400"/>
                </a:lnTo>
                <a:lnTo>
                  <a:pt x="0" y="5346700"/>
                </a:lnTo>
                <a:lnTo>
                  <a:pt x="0" y="5334000"/>
                </a:lnTo>
                <a:lnTo>
                  <a:pt x="0" y="5321300"/>
                </a:lnTo>
                <a:lnTo>
                  <a:pt x="0" y="5308600"/>
                </a:lnTo>
                <a:lnTo>
                  <a:pt x="0" y="5295900"/>
                </a:lnTo>
                <a:lnTo>
                  <a:pt x="0" y="5283200"/>
                </a:lnTo>
                <a:lnTo>
                  <a:pt x="0" y="5270500"/>
                </a:lnTo>
                <a:lnTo>
                  <a:pt x="0" y="5257800"/>
                </a:lnTo>
                <a:lnTo>
                  <a:pt x="0" y="5245100"/>
                </a:lnTo>
                <a:lnTo>
                  <a:pt x="0" y="5232400"/>
                </a:lnTo>
                <a:lnTo>
                  <a:pt x="0" y="5219700"/>
                </a:lnTo>
                <a:lnTo>
                  <a:pt x="0" y="5207000"/>
                </a:lnTo>
                <a:lnTo>
                  <a:pt x="0" y="5194300"/>
                </a:lnTo>
                <a:lnTo>
                  <a:pt x="0" y="5181600"/>
                </a:lnTo>
                <a:lnTo>
                  <a:pt x="0" y="5168900"/>
                </a:lnTo>
                <a:lnTo>
                  <a:pt x="0" y="5156200"/>
                </a:lnTo>
                <a:lnTo>
                  <a:pt x="0" y="5143500"/>
                </a:lnTo>
                <a:lnTo>
                  <a:pt x="0" y="5130800"/>
                </a:lnTo>
                <a:lnTo>
                  <a:pt x="0" y="5118100"/>
                </a:lnTo>
                <a:lnTo>
                  <a:pt x="0" y="5105400"/>
                </a:lnTo>
                <a:lnTo>
                  <a:pt x="0" y="5092700"/>
                </a:lnTo>
                <a:lnTo>
                  <a:pt x="0" y="5080000"/>
                </a:lnTo>
                <a:lnTo>
                  <a:pt x="0" y="5067300"/>
                </a:lnTo>
                <a:lnTo>
                  <a:pt x="0" y="5054600"/>
                </a:lnTo>
                <a:lnTo>
                  <a:pt x="0" y="5041900"/>
                </a:lnTo>
                <a:lnTo>
                  <a:pt x="0" y="5029200"/>
                </a:lnTo>
                <a:lnTo>
                  <a:pt x="0" y="5016500"/>
                </a:lnTo>
                <a:lnTo>
                  <a:pt x="0" y="5003800"/>
                </a:lnTo>
                <a:lnTo>
                  <a:pt x="0" y="4991100"/>
                </a:lnTo>
                <a:lnTo>
                  <a:pt x="0" y="4978400"/>
                </a:lnTo>
                <a:lnTo>
                  <a:pt x="0" y="4965700"/>
                </a:lnTo>
                <a:lnTo>
                  <a:pt x="0" y="4953000"/>
                </a:lnTo>
                <a:lnTo>
                  <a:pt x="0" y="4940300"/>
                </a:lnTo>
                <a:lnTo>
                  <a:pt x="0" y="4927600"/>
                </a:lnTo>
                <a:lnTo>
                  <a:pt x="0" y="4914900"/>
                </a:lnTo>
                <a:lnTo>
                  <a:pt x="0" y="4902200"/>
                </a:lnTo>
                <a:lnTo>
                  <a:pt x="0" y="4889500"/>
                </a:lnTo>
                <a:lnTo>
                  <a:pt x="0" y="4876800"/>
                </a:lnTo>
                <a:lnTo>
                  <a:pt x="0" y="4864100"/>
                </a:lnTo>
                <a:lnTo>
                  <a:pt x="0" y="4851400"/>
                </a:lnTo>
                <a:lnTo>
                  <a:pt x="0" y="4838700"/>
                </a:lnTo>
                <a:lnTo>
                  <a:pt x="0" y="4826000"/>
                </a:lnTo>
                <a:lnTo>
                  <a:pt x="0" y="4813300"/>
                </a:lnTo>
                <a:lnTo>
                  <a:pt x="0" y="4800600"/>
                </a:lnTo>
                <a:lnTo>
                  <a:pt x="0" y="4787900"/>
                </a:lnTo>
                <a:lnTo>
                  <a:pt x="0" y="4775200"/>
                </a:lnTo>
                <a:lnTo>
                  <a:pt x="0" y="4762500"/>
                </a:lnTo>
                <a:lnTo>
                  <a:pt x="0" y="4749800"/>
                </a:lnTo>
                <a:lnTo>
                  <a:pt x="0" y="4737100"/>
                </a:lnTo>
                <a:lnTo>
                  <a:pt x="0" y="4724400"/>
                </a:lnTo>
                <a:lnTo>
                  <a:pt x="0" y="4711700"/>
                </a:lnTo>
                <a:lnTo>
                  <a:pt x="0" y="4699000"/>
                </a:lnTo>
                <a:lnTo>
                  <a:pt x="0" y="4686300"/>
                </a:lnTo>
                <a:lnTo>
                  <a:pt x="0" y="4673600"/>
                </a:lnTo>
                <a:lnTo>
                  <a:pt x="0" y="4660900"/>
                </a:lnTo>
                <a:lnTo>
                  <a:pt x="0" y="4648200"/>
                </a:lnTo>
                <a:lnTo>
                  <a:pt x="0" y="4635500"/>
                </a:lnTo>
                <a:lnTo>
                  <a:pt x="0" y="4622800"/>
                </a:lnTo>
                <a:lnTo>
                  <a:pt x="0" y="4610100"/>
                </a:lnTo>
                <a:lnTo>
                  <a:pt x="0" y="4597400"/>
                </a:lnTo>
                <a:lnTo>
                  <a:pt x="0" y="4584700"/>
                </a:lnTo>
                <a:lnTo>
                  <a:pt x="0" y="4572000"/>
                </a:lnTo>
              </a:path>
            </a:pathLst>
          </a:custGeom>
          <a:solidFill>
            <a:srgbClr val="252525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248099" y="976208"/>
            <a:ext cx="3483811" cy="1407063"/>
            <a:chOff x="565306" y="1208432"/>
            <a:chExt cx="3483811" cy="1407063"/>
          </a:xfrm>
        </p:grpSpPr>
        <p:sp>
          <p:nvSpPr>
            <p:cNvPr id="43" name="文本框 42"/>
            <p:cNvSpPr txBox="1"/>
            <p:nvPr/>
          </p:nvSpPr>
          <p:spPr>
            <a:xfrm>
              <a:off x="565306" y="1208432"/>
              <a:ext cx="348381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实验</a:t>
              </a:r>
              <a:endParaRPr lang="en-US" altLang="zh-CN" sz="400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endParaRPr>
            </a:p>
            <a:p>
              <a:r>
                <a:rPr lang="zh-CN" altLang="en-US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评估标准</a:t>
              </a: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659103" y="2615495"/>
              <a:ext cx="84907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/>
          <p:cNvSpPr txBox="1"/>
          <p:nvPr/>
        </p:nvSpPr>
        <p:spPr>
          <a:xfrm rot="10800000">
            <a:off x="74950" y="4978936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48099" y="2747805"/>
            <a:ext cx="3274507" cy="2720834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01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评估情绪提取和原因提取两个子任务的表现</a:t>
            </a: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bg1"/>
              </a:solidFill>
              <a:latin typeface="Leelawadee UI Semilight" panose="020B0402040204020203" pitchFamily="34" charset="-34"/>
              <a:ea typeface="Microsoft Yi Baiti" panose="03000500000000000000" pitchFamily="66" charset="0"/>
              <a:cs typeface="Leelawadee UI Semilight" panose="020B0402040204020203" pitchFamily="34" charset="-34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02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评估情感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原因子句对抽取总任务的表现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82876" y="976208"/>
            <a:ext cx="13488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96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rPr>
              <a:t>01</a:t>
            </a:r>
            <a:endParaRPr lang="zh-CN" altLang="en-US" sz="9600" dirty="0">
              <a:solidFill>
                <a:schemeClr val="accent1">
                  <a:lumMod val="75000"/>
                </a:schemeClr>
              </a:solidFill>
              <a:latin typeface="Aharoni" panose="02010803020104030203" pitchFamily="2" charset="-79"/>
              <a:ea typeface="LiHei Pro" panose="02010601030101010101" pitchFamily="2" charset="-122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6772275" y="80604"/>
                <a:ext cx="6210300" cy="674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zh-CN" altLang="en-US" b="1" i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en-US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𝒄𝒐𝒓𝒓𝒆𝒄𝒕</m:t>
                              </m:r>
                              <m:r>
                                <m:rPr>
                                  <m:lit/>
                                </m:rPr>
                                <a:rPr lang="zh-CN" altLang="en-US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𝒑𝒐𝒔𝒊𝒕𝒐𝒊𝒏𝒔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𝒑𝒓𝒐𝒑𝒐𝒔𝒆𝒅</m:t>
                              </m:r>
                              <m:r>
                                <m:rPr>
                                  <m:lit/>
                                </m:rPr>
                                <a:rPr lang="zh-CN" altLang="en-US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𝒑𝒐𝒔𝒊𝒕𝒐𝒏𝒔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80604"/>
                <a:ext cx="6210300" cy="6744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6772275" y="766388"/>
                <a:ext cx="6210300" cy="674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zh-CN" altLang="en-US" b="1" i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en-US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𝒄𝒐𝒓𝒓𝒆𝒄𝒕</m:t>
                              </m:r>
                              <m:r>
                                <m:rPr>
                                  <m:lit/>
                                </m:rPr>
                                <a:rPr lang="zh-CN" altLang="en-US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𝒑𝒐𝒔𝒊𝒕𝒐𝒊𝒏𝒔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𝒂𝒏𝒏𝒐𝒕𝒂𝒕𝒆𝒅</m:t>
                              </m:r>
                              <m:r>
                                <m:rPr>
                                  <m:lit/>
                                </m:rPr>
                                <a:rPr lang="zh-CN" altLang="en-US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𝒑𝒐𝒔𝒊𝒕𝒐𝒏𝒔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766388"/>
                <a:ext cx="6210300" cy="67448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6115050" y="1464134"/>
                <a:ext cx="6210300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zh-CN" altLang="en-US" b="1" i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zh-CN" altLang="en-US" b="1" i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en-US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zh-CN" altLang="en-US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zh-CN" altLang="en-US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r>
                            <a:rPr lang="zh-CN" altLang="en-US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zh-CN" altLang="en-US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050" y="1464134"/>
                <a:ext cx="6210300" cy="61734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6724650" y="4757379"/>
                <a:ext cx="6210300" cy="674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zh-CN" altLang="en-US" b="1" i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en-US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𝒄𝒐𝒓𝒓𝒆𝒄𝒕</m:t>
                              </m:r>
                              <m:r>
                                <m:rPr>
                                  <m:lit/>
                                </m:rPr>
                                <a:rPr lang="zh-CN" altLang="en-US" b="1" i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lit/>
                                </m:rPr>
                                <a:rPr lang="en-US" altLang="zh-CN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𝒄𝒂𝒖𝒔𝒆</m:t>
                              </m:r>
                              <m: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𝒑𝒓𝒐𝒑𝒐𝒔𝒆𝒅</m:t>
                              </m:r>
                              <m:r>
                                <m:rPr>
                                  <m:lit/>
                                </m:rPr>
                                <a:rPr lang="zh-CN" altLang="en-US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lit/>
                                </m:rPr>
                                <a:rPr lang="en-US" altLang="zh-CN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𝒄𝒂𝒖𝒔𝒆</m:t>
                              </m:r>
                              <m: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650" y="4757379"/>
                <a:ext cx="6210300" cy="67448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6791325" y="5443163"/>
                <a:ext cx="6210300" cy="674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zh-CN" altLang="en-US" b="1" i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en-US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𝒄𝒐𝒓𝒓𝒆𝒄𝒕</m:t>
                              </m:r>
                              <m:r>
                                <m:rPr>
                                  <m:lit/>
                                </m:rPr>
                                <a:rPr lang="zh-CN" altLang="en-US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lit/>
                                </m:rPr>
                                <a:rPr lang="en-US" altLang="zh-CN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𝒄𝒂𝒖𝒔𝒆</m:t>
                              </m:r>
                              <m: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𝒂𝒏𝒏𝒐𝒕𝒂𝒕𝒆𝒅</m:t>
                              </m:r>
                              <m:r>
                                <m:rPr>
                                  <m:lit/>
                                </m:rPr>
                                <a:rPr lang="zh-CN" altLang="en-US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lit/>
                                </m:rPr>
                                <a:rPr lang="en-US" altLang="zh-CN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𝒄𝒂𝒖𝒔𝒆</m:t>
                              </m:r>
                              <m: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325" y="5443163"/>
                <a:ext cx="6210300" cy="67448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6191250" y="6160048"/>
                <a:ext cx="6210300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zh-CN" altLang="en-US" b="1" i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zh-CN" altLang="en-US" b="1" i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en-US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zh-CN" altLang="en-US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zh-CN" altLang="en-US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r>
                            <a:rPr lang="zh-CN" altLang="en-US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zh-CN" altLang="en-US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0" y="6160048"/>
                <a:ext cx="6210300" cy="61734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5CBBAB4A-005B-4539-A821-8670FEF62B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69" y="2123887"/>
            <a:ext cx="2703952" cy="2541715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4582876" y="2541716"/>
            <a:ext cx="3322874" cy="1534478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800" b="1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评估</a:t>
            </a:r>
            <a:r>
              <a:rPr lang="zh-CN" altLang="en-US" sz="1800" b="1" spc="75" dirty="0">
                <a:solidFill>
                  <a:schemeClr val="accent5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情感</a:t>
            </a:r>
            <a:r>
              <a:rPr lang="en-US" altLang="zh-CN" sz="1800" b="1" spc="75" dirty="0">
                <a:solidFill>
                  <a:schemeClr val="accent5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800" b="1" spc="75" dirty="0">
                <a:solidFill>
                  <a:schemeClr val="accent5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原因子句对抽取</a:t>
            </a:r>
            <a:r>
              <a:rPr lang="zh-CN" altLang="en-US" sz="1800" b="1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总任务的表现</a:t>
            </a:r>
          </a:p>
          <a:p>
            <a:pPr algn="just"/>
            <a:endParaRPr lang="en-US" altLang="zh-CN" sz="1800" b="1" spc="75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800" b="1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使用</a:t>
            </a:r>
            <a:r>
              <a:rPr lang="en-GB" altLang="zh-CN" sz="1800" b="1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precision</a:t>
            </a:r>
            <a:r>
              <a:rPr lang="zh-CN" altLang="en-GB" sz="1800" b="1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GB" altLang="zh-CN" sz="1800" b="1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recall</a:t>
            </a:r>
            <a:r>
              <a:rPr lang="zh-CN" altLang="en-US" sz="1800" b="1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GB" altLang="zh-CN" sz="1800" b="1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F1</a:t>
            </a:r>
            <a:r>
              <a:rPr lang="zh-CN" altLang="en-US" sz="1800" b="1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评分作为评估指标</a:t>
            </a:r>
            <a:endParaRPr lang="zh-CN" altLang="zh-CN" sz="18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98" t="49066" r="41305" b="27327"/>
          <a:stretch>
            <a:fillRect/>
          </a:stretch>
        </p:blipFill>
        <p:spPr>
          <a:xfrm>
            <a:off x="4511675" y="0"/>
            <a:ext cx="3616325" cy="2286000"/>
          </a:xfrm>
          <a:custGeom>
            <a:avLst/>
            <a:gdLst>
              <a:gd name="connsiteX0" fmla="*/ 0 w 3616325"/>
              <a:gd name="connsiteY0" fmla="*/ 0 h 2286000"/>
              <a:gd name="connsiteX1" fmla="*/ 3616325 w 3616325"/>
              <a:gd name="connsiteY1" fmla="*/ 0 h 2286000"/>
              <a:gd name="connsiteX2" fmla="*/ 3616325 w 3616325"/>
              <a:gd name="connsiteY2" fmla="*/ 2286000 h 2286000"/>
              <a:gd name="connsiteX3" fmla="*/ 0 w 3616325"/>
              <a:gd name="connsiteY3" fmla="*/ 2286000 h 2286000"/>
              <a:gd name="connsiteX4" fmla="*/ 0 w 3616325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6325" h="2286000">
                <a:moveTo>
                  <a:pt x="0" y="0"/>
                </a:moveTo>
                <a:lnTo>
                  <a:pt x="3616325" y="0"/>
                </a:lnTo>
                <a:lnTo>
                  <a:pt x="3616325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493" t="65745" r="3610" b="10648"/>
          <a:stretch>
            <a:fillRect/>
          </a:stretch>
        </p:blipFill>
        <p:spPr>
          <a:xfrm>
            <a:off x="4509644" y="4545885"/>
            <a:ext cx="3616325" cy="2286000"/>
          </a:xfrm>
          <a:custGeom>
            <a:avLst/>
            <a:gdLst>
              <a:gd name="connsiteX0" fmla="*/ 0 w 3616325"/>
              <a:gd name="connsiteY0" fmla="*/ 0 h 2286000"/>
              <a:gd name="connsiteX1" fmla="*/ 3616325 w 3616325"/>
              <a:gd name="connsiteY1" fmla="*/ 0 h 2286000"/>
              <a:gd name="connsiteX2" fmla="*/ 3616325 w 3616325"/>
              <a:gd name="connsiteY2" fmla="*/ 2286000 h 2286000"/>
              <a:gd name="connsiteX3" fmla="*/ 0 w 3616325"/>
              <a:gd name="connsiteY3" fmla="*/ 2286000 h 2286000"/>
              <a:gd name="connsiteX4" fmla="*/ 0 w 3616325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6325" h="2286000">
                <a:moveTo>
                  <a:pt x="0" y="0"/>
                </a:moveTo>
                <a:lnTo>
                  <a:pt x="3616325" y="0"/>
                </a:lnTo>
                <a:lnTo>
                  <a:pt x="3616325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9" name="任意多边形 38"/>
          <p:cNvSpPr>
            <a:spLocks noChangeAspect="1"/>
          </p:cNvSpPr>
          <p:nvPr/>
        </p:nvSpPr>
        <p:spPr>
          <a:xfrm>
            <a:off x="-1" y="-1192"/>
            <a:ext cx="4511675" cy="6859192"/>
          </a:xfrm>
          <a:custGeom>
            <a:avLst/>
            <a:gdLst/>
            <a:ahLst/>
            <a:cxnLst/>
            <a:rect l="0" t="0" r="0" b="0"/>
            <a:pathLst>
              <a:path w="5410201" h="9131301">
                <a:moveTo>
                  <a:pt x="0" y="4559300"/>
                </a:moveTo>
                <a:lnTo>
                  <a:pt x="0" y="4546600"/>
                </a:lnTo>
                <a:lnTo>
                  <a:pt x="0" y="4533900"/>
                </a:lnTo>
                <a:lnTo>
                  <a:pt x="0" y="4521200"/>
                </a:lnTo>
                <a:lnTo>
                  <a:pt x="0" y="4508500"/>
                </a:lnTo>
                <a:lnTo>
                  <a:pt x="0" y="4495800"/>
                </a:lnTo>
                <a:lnTo>
                  <a:pt x="0" y="4483100"/>
                </a:lnTo>
                <a:lnTo>
                  <a:pt x="0" y="4470400"/>
                </a:lnTo>
                <a:lnTo>
                  <a:pt x="0" y="4457700"/>
                </a:lnTo>
                <a:lnTo>
                  <a:pt x="0" y="4445000"/>
                </a:lnTo>
                <a:lnTo>
                  <a:pt x="0" y="4432300"/>
                </a:lnTo>
                <a:lnTo>
                  <a:pt x="0" y="4419600"/>
                </a:lnTo>
                <a:lnTo>
                  <a:pt x="0" y="4406900"/>
                </a:lnTo>
                <a:lnTo>
                  <a:pt x="0" y="4394200"/>
                </a:lnTo>
                <a:lnTo>
                  <a:pt x="0" y="4381500"/>
                </a:lnTo>
                <a:lnTo>
                  <a:pt x="0" y="4368800"/>
                </a:lnTo>
                <a:lnTo>
                  <a:pt x="0" y="4356100"/>
                </a:lnTo>
                <a:lnTo>
                  <a:pt x="0" y="4343400"/>
                </a:lnTo>
                <a:lnTo>
                  <a:pt x="0" y="4330700"/>
                </a:lnTo>
                <a:lnTo>
                  <a:pt x="0" y="4318000"/>
                </a:lnTo>
                <a:lnTo>
                  <a:pt x="0" y="4305300"/>
                </a:lnTo>
                <a:lnTo>
                  <a:pt x="0" y="4292600"/>
                </a:lnTo>
                <a:lnTo>
                  <a:pt x="0" y="4279900"/>
                </a:lnTo>
                <a:lnTo>
                  <a:pt x="0" y="4267200"/>
                </a:lnTo>
                <a:lnTo>
                  <a:pt x="0" y="4254500"/>
                </a:lnTo>
                <a:lnTo>
                  <a:pt x="0" y="4241800"/>
                </a:lnTo>
                <a:lnTo>
                  <a:pt x="0" y="4229100"/>
                </a:lnTo>
                <a:lnTo>
                  <a:pt x="0" y="4216400"/>
                </a:lnTo>
                <a:lnTo>
                  <a:pt x="0" y="4203700"/>
                </a:lnTo>
                <a:lnTo>
                  <a:pt x="0" y="4191000"/>
                </a:lnTo>
                <a:lnTo>
                  <a:pt x="0" y="4178300"/>
                </a:lnTo>
                <a:lnTo>
                  <a:pt x="0" y="4165600"/>
                </a:lnTo>
                <a:lnTo>
                  <a:pt x="0" y="4152900"/>
                </a:lnTo>
                <a:lnTo>
                  <a:pt x="0" y="4140200"/>
                </a:lnTo>
                <a:lnTo>
                  <a:pt x="0" y="4127500"/>
                </a:lnTo>
                <a:lnTo>
                  <a:pt x="0" y="4114800"/>
                </a:lnTo>
                <a:lnTo>
                  <a:pt x="0" y="4102100"/>
                </a:lnTo>
                <a:lnTo>
                  <a:pt x="0" y="4089400"/>
                </a:lnTo>
                <a:lnTo>
                  <a:pt x="0" y="4076700"/>
                </a:lnTo>
                <a:lnTo>
                  <a:pt x="0" y="4064000"/>
                </a:lnTo>
                <a:lnTo>
                  <a:pt x="0" y="4051300"/>
                </a:lnTo>
                <a:lnTo>
                  <a:pt x="0" y="4038600"/>
                </a:lnTo>
                <a:lnTo>
                  <a:pt x="0" y="4025900"/>
                </a:lnTo>
                <a:lnTo>
                  <a:pt x="0" y="4013200"/>
                </a:lnTo>
                <a:lnTo>
                  <a:pt x="0" y="4000500"/>
                </a:lnTo>
                <a:lnTo>
                  <a:pt x="0" y="3987800"/>
                </a:lnTo>
                <a:lnTo>
                  <a:pt x="0" y="3975100"/>
                </a:lnTo>
                <a:lnTo>
                  <a:pt x="0" y="3962400"/>
                </a:lnTo>
                <a:lnTo>
                  <a:pt x="0" y="3949700"/>
                </a:lnTo>
                <a:lnTo>
                  <a:pt x="0" y="3937000"/>
                </a:lnTo>
                <a:lnTo>
                  <a:pt x="0" y="3924300"/>
                </a:lnTo>
                <a:lnTo>
                  <a:pt x="0" y="3911600"/>
                </a:lnTo>
                <a:lnTo>
                  <a:pt x="0" y="3898900"/>
                </a:lnTo>
                <a:lnTo>
                  <a:pt x="0" y="3886200"/>
                </a:lnTo>
                <a:lnTo>
                  <a:pt x="0" y="3873500"/>
                </a:lnTo>
                <a:lnTo>
                  <a:pt x="0" y="3860800"/>
                </a:lnTo>
                <a:lnTo>
                  <a:pt x="0" y="3848100"/>
                </a:lnTo>
                <a:lnTo>
                  <a:pt x="0" y="3835400"/>
                </a:lnTo>
                <a:lnTo>
                  <a:pt x="0" y="3822700"/>
                </a:lnTo>
                <a:lnTo>
                  <a:pt x="0" y="3810000"/>
                </a:lnTo>
                <a:lnTo>
                  <a:pt x="0" y="3797300"/>
                </a:lnTo>
                <a:lnTo>
                  <a:pt x="0" y="3784600"/>
                </a:lnTo>
                <a:lnTo>
                  <a:pt x="0" y="3771900"/>
                </a:lnTo>
                <a:lnTo>
                  <a:pt x="0" y="3759200"/>
                </a:lnTo>
                <a:lnTo>
                  <a:pt x="0" y="3746500"/>
                </a:lnTo>
                <a:lnTo>
                  <a:pt x="0" y="3733800"/>
                </a:lnTo>
                <a:lnTo>
                  <a:pt x="0" y="3721100"/>
                </a:lnTo>
                <a:lnTo>
                  <a:pt x="0" y="3708400"/>
                </a:lnTo>
                <a:lnTo>
                  <a:pt x="0" y="3695700"/>
                </a:lnTo>
                <a:lnTo>
                  <a:pt x="0" y="3683000"/>
                </a:lnTo>
                <a:lnTo>
                  <a:pt x="0" y="3670300"/>
                </a:lnTo>
                <a:lnTo>
                  <a:pt x="0" y="3657600"/>
                </a:lnTo>
                <a:lnTo>
                  <a:pt x="0" y="3644900"/>
                </a:lnTo>
                <a:lnTo>
                  <a:pt x="0" y="3632200"/>
                </a:lnTo>
                <a:lnTo>
                  <a:pt x="0" y="3619500"/>
                </a:lnTo>
                <a:lnTo>
                  <a:pt x="0" y="3606800"/>
                </a:lnTo>
                <a:lnTo>
                  <a:pt x="0" y="3594100"/>
                </a:lnTo>
                <a:lnTo>
                  <a:pt x="0" y="3581400"/>
                </a:lnTo>
                <a:lnTo>
                  <a:pt x="0" y="3568700"/>
                </a:lnTo>
                <a:lnTo>
                  <a:pt x="0" y="3556000"/>
                </a:lnTo>
                <a:lnTo>
                  <a:pt x="0" y="3543300"/>
                </a:lnTo>
                <a:lnTo>
                  <a:pt x="0" y="3530600"/>
                </a:lnTo>
                <a:lnTo>
                  <a:pt x="0" y="3517900"/>
                </a:lnTo>
                <a:lnTo>
                  <a:pt x="0" y="3505200"/>
                </a:lnTo>
                <a:lnTo>
                  <a:pt x="0" y="3492500"/>
                </a:lnTo>
                <a:lnTo>
                  <a:pt x="0" y="3479800"/>
                </a:lnTo>
                <a:lnTo>
                  <a:pt x="0" y="3467100"/>
                </a:lnTo>
                <a:lnTo>
                  <a:pt x="0" y="3454400"/>
                </a:lnTo>
                <a:lnTo>
                  <a:pt x="0" y="3441700"/>
                </a:lnTo>
                <a:lnTo>
                  <a:pt x="0" y="3429000"/>
                </a:lnTo>
                <a:lnTo>
                  <a:pt x="0" y="3416300"/>
                </a:lnTo>
                <a:lnTo>
                  <a:pt x="0" y="3403600"/>
                </a:lnTo>
                <a:lnTo>
                  <a:pt x="0" y="3390900"/>
                </a:lnTo>
                <a:lnTo>
                  <a:pt x="0" y="3378200"/>
                </a:lnTo>
                <a:lnTo>
                  <a:pt x="0" y="3365500"/>
                </a:lnTo>
                <a:lnTo>
                  <a:pt x="0" y="3352800"/>
                </a:lnTo>
                <a:lnTo>
                  <a:pt x="0" y="3340100"/>
                </a:lnTo>
                <a:lnTo>
                  <a:pt x="0" y="3327400"/>
                </a:lnTo>
                <a:lnTo>
                  <a:pt x="0" y="3314700"/>
                </a:lnTo>
                <a:lnTo>
                  <a:pt x="0" y="3302000"/>
                </a:lnTo>
                <a:lnTo>
                  <a:pt x="0" y="3289300"/>
                </a:lnTo>
                <a:lnTo>
                  <a:pt x="0" y="3276600"/>
                </a:lnTo>
                <a:lnTo>
                  <a:pt x="0" y="3263900"/>
                </a:lnTo>
                <a:lnTo>
                  <a:pt x="0" y="3251200"/>
                </a:lnTo>
                <a:lnTo>
                  <a:pt x="0" y="3238500"/>
                </a:lnTo>
                <a:lnTo>
                  <a:pt x="0" y="3225800"/>
                </a:lnTo>
                <a:lnTo>
                  <a:pt x="0" y="3213100"/>
                </a:lnTo>
                <a:lnTo>
                  <a:pt x="0" y="3200400"/>
                </a:lnTo>
                <a:lnTo>
                  <a:pt x="0" y="3187700"/>
                </a:lnTo>
                <a:lnTo>
                  <a:pt x="0" y="3175000"/>
                </a:lnTo>
                <a:lnTo>
                  <a:pt x="0" y="3162300"/>
                </a:lnTo>
                <a:lnTo>
                  <a:pt x="0" y="3149600"/>
                </a:lnTo>
                <a:lnTo>
                  <a:pt x="0" y="3136900"/>
                </a:lnTo>
                <a:lnTo>
                  <a:pt x="0" y="3124200"/>
                </a:lnTo>
                <a:lnTo>
                  <a:pt x="0" y="3111500"/>
                </a:lnTo>
                <a:lnTo>
                  <a:pt x="0" y="3098800"/>
                </a:lnTo>
                <a:lnTo>
                  <a:pt x="0" y="3086100"/>
                </a:lnTo>
                <a:lnTo>
                  <a:pt x="0" y="3073400"/>
                </a:lnTo>
                <a:lnTo>
                  <a:pt x="0" y="3060700"/>
                </a:lnTo>
                <a:lnTo>
                  <a:pt x="0" y="3048000"/>
                </a:lnTo>
                <a:lnTo>
                  <a:pt x="0" y="3035300"/>
                </a:lnTo>
                <a:lnTo>
                  <a:pt x="0" y="3022600"/>
                </a:lnTo>
                <a:lnTo>
                  <a:pt x="0" y="3009900"/>
                </a:lnTo>
                <a:lnTo>
                  <a:pt x="0" y="2997200"/>
                </a:lnTo>
                <a:lnTo>
                  <a:pt x="0" y="2984500"/>
                </a:lnTo>
                <a:lnTo>
                  <a:pt x="0" y="2971800"/>
                </a:lnTo>
                <a:lnTo>
                  <a:pt x="0" y="2959100"/>
                </a:lnTo>
                <a:lnTo>
                  <a:pt x="0" y="2946400"/>
                </a:lnTo>
                <a:lnTo>
                  <a:pt x="0" y="2933700"/>
                </a:lnTo>
                <a:lnTo>
                  <a:pt x="0" y="2921000"/>
                </a:lnTo>
                <a:lnTo>
                  <a:pt x="0" y="2908300"/>
                </a:lnTo>
                <a:lnTo>
                  <a:pt x="0" y="2895600"/>
                </a:lnTo>
                <a:lnTo>
                  <a:pt x="0" y="2882900"/>
                </a:lnTo>
                <a:lnTo>
                  <a:pt x="0" y="2870200"/>
                </a:lnTo>
                <a:lnTo>
                  <a:pt x="0" y="2857500"/>
                </a:lnTo>
                <a:lnTo>
                  <a:pt x="0" y="2844800"/>
                </a:lnTo>
                <a:lnTo>
                  <a:pt x="0" y="2832100"/>
                </a:lnTo>
                <a:lnTo>
                  <a:pt x="0" y="2819400"/>
                </a:lnTo>
                <a:lnTo>
                  <a:pt x="0" y="2806700"/>
                </a:lnTo>
                <a:lnTo>
                  <a:pt x="0" y="2794000"/>
                </a:lnTo>
                <a:lnTo>
                  <a:pt x="0" y="2781300"/>
                </a:lnTo>
                <a:lnTo>
                  <a:pt x="0" y="2768600"/>
                </a:lnTo>
                <a:lnTo>
                  <a:pt x="0" y="2755900"/>
                </a:lnTo>
                <a:lnTo>
                  <a:pt x="0" y="2743200"/>
                </a:lnTo>
                <a:lnTo>
                  <a:pt x="0" y="2730500"/>
                </a:lnTo>
                <a:lnTo>
                  <a:pt x="0" y="2717800"/>
                </a:lnTo>
                <a:lnTo>
                  <a:pt x="0" y="2705100"/>
                </a:lnTo>
                <a:lnTo>
                  <a:pt x="0" y="2692400"/>
                </a:lnTo>
                <a:lnTo>
                  <a:pt x="0" y="2679700"/>
                </a:lnTo>
                <a:lnTo>
                  <a:pt x="0" y="2667000"/>
                </a:lnTo>
                <a:lnTo>
                  <a:pt x="0" y="2654300"/>
                </a:lnTo>
                <a:lnTo>
                  <a:pt x="0" y="2641600"/>
                </a:lnTo>
                <a:lnTo>
                  <a:pt x="0" y="2628900"/>
                </a:lnTo>
                <a:lnTo>
                  <a:pt x="0" y="2616200"/>
                </a:lnTo>
                <a:lnTo>
                  <a:pt x="0" y="2603500"/>
                </a:lnTo>
                <a:lnTo>
                  <a:pt x="0" y="2590800"/>
                </a:lnTo>
                <a:lnTo>
                  <a:pt x="0" y="2578100"/>
                </a:lnTo>
                <a:lnTo>
                  <a:pt x="0" y="2565400"/>
                </a:lnTo>
                <a:lnTo>
                  <a:pt x="0" y="2552700"/>
                </a:lnTo>
                <a:lnTo>
                  <a:pt x="0" y="2540000"/>
                </a:lnTo>
                <a:lnTo>
                  <a:pt x="0" y="2527300"/>
                </a:lnTo>
                <a:lnTo>
                  <a:pt x="0" y="2514600"/>
                </a:lnTo>
                <a:lnTo>
                  <a:pt x="0" y="2501900"/>
                </a:lnTo>
                <a:lnTo>
                  <a:pt x="0" y="2489200"/>
                </a:lnTo>
                <a:lnTo>
                  <a:pt x="0" y="2476500"/>
                </a:lnTo>
                <a:lnTo>
                  <a:pt x="0" y="2463800"/>
                </a:lnTo>
                <a:lnTo>
                  <a:pt x="0" y="2451100"/>
                </a:lnTo>
                <a:lnTo>
                  <a:pt x="0" y="2438400"/>
                </a:lnTo>
                <a:lnTo>
                  <a:pt x="0" y="2425700"/>
                </a:lnTo>
                <a:lnTo>
                  <a:pt x="0" y="2413000"/>
                </a:lnTo>
                <a:lnTo>
                  <a:pt x="0" y="2400300"/>
                </a:lnTo>
                <a:lnTo>
                  <a:pt x="0" y="2387600"/>
                </a:lnTo>
                <a:lnTo>
                  <a:pt x="0" y="2374900"/>
                </a:lnTo>
                <a:lnTo>
                  <a:pt x="0" y="2362200"/>
                </a:lnTo>
                <a:lnTo>
                  <a:pt x="0" y="2349500"/>
                </a:lnTo>
                <a:lnTo>
                  <a:pt x="0" y="2336800"/>
                </a:lnTo>
                <a:lnTo>
                  <a:pt x="0" y="2324100"/>
                </a:lnTo>
                <a:lnTo>
                  <a:pt x="0" y="2311400"/>
                </a:lnTo>
                <a:lnTo>
                  <a:pt x="0" y="2298700"/>
                </a:lnTo>
                <a:lnTo>
                  <a:pt x="0" y="2286000"/>
                </a:lnTo>
                <a:lnTo>
                  <a:pt x="0" y="2273300"/>
                </a:lnTo>
                <a:lnTo>
                  <a:pt x="0" y="2260600"/>
                </a:lnTo>
                <a:lnTo>
                  <a:pt x="0" y="2247900"/>
                </a:lnTo>
                <a:lnTo>
                  <a:pt x="0" y="2235200"/>
                </a:lnTo>
                <a:lnTo>
                  <a:pt x="0" y="2222500"/>
                </a:lnTo>
                <a:lnTo>
                  <a:pt x="0" y="2209800"/>
                </a:lnTo>
                <a:lnTo>
                  <a:pt x="0" y="2197100"/>
                </a:lnTo>
                <a:lnTo>
                  <a:pt x="0" y="2184400"/>
                </a:lnTo>
                <a:lnTo>
                  <a:pt x="0" y="2171700"/>
                </a:lnTo>
                <a:lnTo>
                  <a:pt x="0" y="2159000"/>
                </a:lnTo>
                <a:lnTo>
                  <a:pt x="0" y="2146300"/>
                </a:lnTo>
                <a:lnTo>
                  <a:pt x="0" y="2133600"/>
                </a:lnTo>
                <a:lnTo>
                  <a:pt x="0" y="2120900"/>
                </a:lnTo>
                <a:lnTo>
                  <a:pt x="0" y="2108200"/>
                </a:lnTo>
                <a:lnTo>
                  <a:pt x="0" y="2095500"/>
                </a:lnTo>
                <a:lnTo>
                  <a:pt x="0" y="2082800"/>
                </a:lnTo>
                <a:lnTo>
                  <a:pt x="0" y="2070100"/>
                </a:lnTo>
                <a:lnTo>
                  <a:pt x="0" y="2057400"/>
                </a:lnTo>
                <a:lnTo>
                  <a:pt x="0" y="2044700"/>
                </a:lnTo>
                <a:lnTo>
                  <a:pt x="0" y="2032000"/>
                </a:lnTo>
                <a:lnTo>
                  <a:pt x="0" y="2019300"/>
                </a:lnTo>
                <a:lnTo>
                  <a:pt x="0" y="2006600"/>
                </a:lnTo>
                <a:lnTo>
                  <a:pt x="0" y="1993900"/>
                </a:lnTo>
                <a:lnTo>
                  <a:pt x="0" y="1981200"/>
                </a:lnTo>
                <a:lnTo>
                  <a:pt x="0" y="1968500"/>
                </a:lnTo>
                <a:lnTo>
                  <a:pt x="0" y="1955800"/>
                </a:lnTo>
                <a:lnTo>
                  <a:pt x="0" y="1943100"/>
                </a:lnTo>
                <a:lnTo>
                  <a:pt x="0" y="1930400"/>
                </a:lnTo>
                <a:lnTo>
                  <a:pt x="0" y="1917700"/>
                </a:lnTo>
                <a:lnTo>
                  <a:pt x="0" y="1905000"/>
                </a:lnTo>
                <a:lnTo>
                  <a:pt x="0" y="1892300"/>
                </a:lnTo>
                <a:lnTo>
                  <a:pt x="0" y="1879600"/>
                </a:lnTo>
                <a:lnTo>
                  <a:pt x="0" y="1866900"/>
                </a:lnTo>
                <a:lnTo>
                  <a:pt x="0" y="1854200"/>
                </a:lnTo>
                <a:lnTo>
                  <a:pt x="0" y="1841500"/>
                </a:lnTo>
                <a:lnTo>
                  <a:pt x="0" y="1828800"/>
                </a:lnTo>
                <a:lnTo>
                  <a:pt x="0" y="1816100"/>
                </a:lnTo>
                <a:lnTo>
                  <a:pt x="0" y="1803400"/>
                </a:lnTo>
                <a:lnTo>
                  <a:pt x="0" y="1790700"/>
                </a:lnTo>
                <a:lnTo>
                  <a:pt x="0" y="1778000"/>
                </a:lnTo>
                <a:lnTo>
                  <a:pt x="0" y="1765300"/>
                </a:lnTo>
                <a:lnTo>
                  <a:pt x="0" y="1752600"/>
                </a:lnTo>
                <a:lnTo>
                  <a:pt x="0" y="1739900"/>
                </a:lnTo>
                <a:lnTo>
                  <a:pt x="0" y="1727200"/>
                </a:lnTo>
                <a:lnTo>
                  <a:pt x="0" y="1714500"/>
                </a:lnTo>
                <a:lnTo>
                  <a:pt x="0" y="1701800"/>
                </a:lnTo>
                <a:lnTo>
                  <a:pt x="0" y="1689100"/>
                </a:lnTo>
                <a:lnTo>
                  <a:pt x="0" y="1676400"/>
                </a:lnTo>
                <a:lnTo>
                  <a:pt x="0" y="1663700"/>
                </a:lnTo>
                <a:lnTo>
                  <a:pt x="0" y="1651000"/>
                </a:lnTo>
                <a:lnTo>
                  <a:pt x="0" y="1638300"/>
                </a:lnTo>
                <a:lnTo>
                  <a:pt x="0" y="1625600"/>
                </a:lnTo>
                <a:lnTo>
                  <a:pt x="0" y="1612900"/>
                </a:lnTo>
                <a:lnTo>
                  <a:pt x="0" y="1600200"/>
                </a:lnTo>
                <a:lnTo>
                  <a:pt x="0" y="1587500"/>
                </a:lnTo>
                <a:lnTo>
                  <a:pt x="0" y="1574800"/>
                </a:lnTo>
                <a:lnTo>
                  <a:pt x="0" y="1562100"/>
                </a:lnTo>
                <a:lnTo>
                  <a:pt x="0" y="1549400"/>
                </a:lnTo>
                <a:lnTo>
                  <a:pt x="0" y="1536700"/>
                </a:lnTo>
                <a:lnTo>
                  <a:pt x="0" y="1524000"/>
                </a:lnTo>
                <a:lnTo>
                  <a:pt x="0" y="1511300"/>
                </a:lnTo>
                <a:lnTo>
                  <a:pt x="0" y="1498600"/>
                </a:lnTo>
                <a:lnTo>
                  <a:pt x="0" y="1485900"/>
                </a:lnTo>
                <a:lnTo>
                  <a:pt x="0" y="1473200"/>
                </a:lnTo>
                <a:lnTo>
                  <a:pt x="0" y="1460500"/>
                </a:lnTo>
                <a:lnTo>
                  <a:pt x="0" y="1447800"/>
                </a:lnTo>
                <a:lnTo>
                  <a:pt x="0" y="1435100"/>
                </a:lnTo>
                <a:lnTo>
                  <a:pt x="0" y="1422400"/>
                </a:lnTo>
                <a:lnTo>
                  <a:pt x="0" y="1409700"/>
                </a:lnTo>
                <a:lnTo>
                  <a:pt x="0" y="1397000"/>
                </a:lnTo>
                <a:lnTo>
                  <a:pt x="0" y="1384300"/>
                </a:lnTo>
                <a:lnTo>
                  <a:pt x="0" y="1371600"/>
                </a:lnTo>
                <a:lnTo>
                  <a:pt x="0" y="1358900"/>
                </a:lnTo>
                <a:lnTo>
                  <a:pt x="0" y="1346200"/>
                </a:lnTo>
                <a:lnTo>
                  <a:pt x="0" y="1333500"/>
                </a:lnTo>
                <a:lnTo>
                  <a:pt x="0" y="1320800"/>
                </a:lnTo>
                <a:lnTo>
                  <a:pt x="0" y="1308100"/>
                </a:lnTo>
                <a:lnTo>
                  <a:pt x="0" y="1295400"/>
                </a:lnTo>
                <a:lnTo>
                  <a:pt x="0" y="1282700"/>
                </a:lnTo>
                <a:lnTo>
                  <a:pt x="0" y="1270000"/>
                </a:lnTo>
                <a:lnTo>
                  <a:pt x="0" y="1257300"/>
                </a:lnTo>
                <a:lnTo>
                  <a:pt x="0" y="1244600"/>
                </a:lnTo>
                <a:lnTo>
                  <a:pt x="0" y="1231900"/>
                </a:lnTo>
                <a:lnTo>
                  <a:pt x="0" y="1219200"/>
                </a:lnTo>
                <a:lnTo>
                  <a:pt x="0" y="1206500"/>
                </a:lnTo>
                <a:lnTo>
                  <a:pt x="0" y="1193800"/>
                </a:lnTo>
                <a:lnTo>
                  <a:pt x="0" y="1181100"/>
                </a:lnTo>
                <a:lnTo>
                  <a:pt x="0" y="1168400"/>
                </a:lnTo>
                <a:lnTo>
                  <a:pt x="0" y="1155700"/>
                </a:lnTo>
                <a:lnTo>
                  <a:pt x="0" y="1143000"/>
                </a:lnTo>
                <a:lnTo>
                  <a:pt x="0" y="1130300"/>
                </a:lnTo>
                <a:lnTo>
                  <a:pt x="0" y="1117600"/>
                </a:lnTo>
                <a:lnTo>
                  <a:pt x="0" y="1104900"/>
                </a:lnTo>
                <a:lnTo>
                  <a:pt x="0" y="1092200"/>
                </a:lnTo>
                <a:lnTo>
                  <a:pt x="0" y="1079500"/>
                </a:lnTo>
                <a:lnTo>
                  <a:pt x="0" y="1066800"/>
                </a:lnTo>
                <a:lnTo>
                  <a:pt x="0" y="1054100"/>
                </a:lnTo>
                <a:lnTo>
                  <a:pt x="0" y="1041400"/>
                </a:lnTo>
                <a:lnTo>
                  <a:pt x="0" y="1028700"/>
                </a:lnTo>
                <a:lnTo>
                  <a:pt x="0" y="1016000"/>
                </a:lnTo>
                <a:lnTo>
                  <a:pt x="0" y="1003300"/>
                </a:lnTo>
                <a:lnTo>
                  <a:pt x="0" y="990600"/>
                </a:lnTo>
                <a:lnTo>
                  <a:pt x="0" y="977900"/>
                </a:lnTo>
                <a:lnTo>
                  <a:pt x="0" y="965200"/>
                </a:lnTo>
                <a:lnTo>
                  <a:pt x="0" y="952500"/>
                </a:lnTo>
                <a:lnTo>
                  <a:pt x="0" y="939800"/>
                </a:lnTo>
                <a:lnTo>
                  <a:pt x="0" y="927100"/>
                </a:lnTo>
                <a:lnTo>
                  <a:pt x="0" y="914400"/>
                </a:lnTo>
                <a:lnTo>
                  <a:pt x="0" y="901700"/>
                </a:lnTo>
                <a:lnTo>
                  <a:pt x="0" y="889000"/>
                </a:lnTo>
                <a:lnTo>
                  <a:pt x="0" y="876300"/>
                </a:lnTo>
                <a:lnTo>
                  <a:pt x="0" y="863600"/>
                </a:lnTo>
                <a:lnTo>
                  <a:pt x="0" y="850900"/>
                </a:lnTo>
                <a:lnTo>
                  <a:pt x="0" y="838200"/>
                </a:lnTo>
                <a:lnTo>
                  <a:pt x="0" y="825500"/>
                </a:lnTo>
                <a:lnTo>
                  <a:pt x="0" y="812800"/>
                </a:lnTo>
                <a:lnTo>
                  <a:pt x="0" y="800100"/>
                </a:lnTo>
                <a:lnTo>
                  <a:pt x="0" y="787400"/>
                </a:lnTo>
                <a:lnTo>
                  <a:pt x="0" y="774700"/>
                </a:lnTo>
                <a:lnTo>
                  <a:pt x="0" y="762000"/>
                </a:lnTo>
                <a:lnTo>
                  <a:pt x="0" y="749300"/>
                </a:lnTo>
                <a:lnTo>
                  <a:pt x="0" y="736600"/>
                </a:lnTo>
                <a:lnTo>
                  <a:pt x="0" y="723900"/>
                </a:lnTo>
                <a:lnTo>
                  <a:pt x="0" y="711200"/>
                </a:lnTo>
                <a:lnTo>
                  <a:pt x="0" y="698500"/>
                </a:lnTo>
                <a:lnTo>
                  <a:pt x="0" y="685800"/>
                </a:lnTo>
                <a:lnTo>
                  <a:pt x="0" y="673100"/>
                </a:lnTo>
                <a:lnTo>
                  <a:pt x="0" y="660400"/>
                </a:lnTo>
                <a:lnTo>
                  <a:pt x="0" y="647700"/>
                </a:lnTo>
                <a:lnTo>
                  <a:pt x="0" y="635000"/>
                </a:lnTo>
                <a:lnTo>
                  <a:pt x="0" y="622300"/>
                </a:lnTo>
                <a:lnTo>
                  <a:pt x="0" y="609600"/>
                </a:lnTo>
                <a:lnTo>
                  <a:pt x="0" y="596900"/>
                </a:lnTo>
                <a:lnTo>
                  <a:pt x="0" y="584200"/>
                </a:lnTo>
                <a:lnTo>
                  <a:pt x="0" y="571500"/>
                </a:lnTo>
                <a:lnTo>
                  <a:pt x="0" y="558800"/>
                </a:lnTo>
                <a:lnTo>
                  <a:pt x="0" y="546100"/>
                </a:lnTo>
                <a:lnTo>
                  <a:pt x="0" y="533400"/>
                </a:lnTo>
                <a:lnTo>
                  <a:pt x="0" y="520700"/>
                </a:lnTo>
                <a:lnTo>
                  <a:pt x="0" y="508000"/>
                </a:lnTo>
                <a:lnTo>
                  <a:pt x="0" y="495300"/>
                </a:lnTo>
                <a:lnTo>
                  <a:pt x="0" y="482600"/>
                </a:lnTo>
                <a:lnTo>
                  <a:pt x="0" y="469900"/>
                </a:lnTo>
                <a:lnTo>
                  <a:pt x="0" y="457200"/>
                </a:lnTo>
                <a:lnTo>
                  <a:pt x="0" y="444500"/>
                </a:lnTo>
                <a:lnTo>
                  <a:pt x="0" y="431800"/>
                </a:lnTo>
                <a:lnTo>
                  <a:pt x="0" y="419100"/>
                </a:lnTo>
                <a:lnTo>
                  <a:pt x="0" y="406400"/>
                </a:lnTo>
                <a:lnTo>
                  <a:pt x="0" y="393700"/>
                </a:lnTo>
                <a:lnTo>
                  <a:pt x="0" y="381000"/>
                </a:lnTo>
                <a:lnTo>
                  <a:pt x="0" y="368300"/>
                </a:lnTo>
                <a:lnTo>
                  <a:pt x="0" y="355600"/>
                </a:lnTo>
                <a:lnTo>
                  <a:pt x="0" y="342900"/>
                </a:lnTo>
                <a:lnTo>
                  <a:pt x="0" y="330200"/>
                </a:lnTo>
                <a:lnTo>
                  <a:pt x="0" y="317500"/>
                </a:lnTo>
                <a:lnTo>
                  <a:pt x="0" y="304800"/>
                </a:lnTo>
                <a:lnTo>
                  <a:pt x="0" y="292100"/>
                </a:lnTo>
                <a:lnTo>
                  <a:pt x="0" y="279400"/>
                </a:lnTo>
                <a:lnTo>
                  <a:pt x="0" y="266700"/>
                </a:lnTo>
                <a:lnTo>
                  <a:pt x="0" y="254000"/>
                </a:lnTo>
                <a:lnTo>
                  <a:pt x="0" y="241300"/>
                </a:lnTo>
                <a:lnTo>
                  <a:pt x="0" y="228600"/>
                </a:lnTo>
                <a:lnTo>
                  <a:pt x="0" y="215900"/>
                </a:lnTo>
                <a:lnTo>
                  <a:pt x="0" y="203200"/>
                </a:lnTo>
                <a:lnTo>
                  <a:pt x="0" y="190500"/>
                </a:lnTo>
                <a:lnTo>
                  <a:pt x="0" y="177800"/>
                </a:lnTo>
                <a:lnTo>
                  <a:pt x="0" y="165100"/>
                </a:lnTo>
                <a:lnTo>
                  <a:pt x="0" y="152400"/>
                </a:lnTo>
                <a:lnTo>
                  <a:pt x="0" y="139700"/>
                </a:lnTo>
                <a:lnTo>
                  <a:pt x="0" y="127000"/>
                </a:lnTo>
                <a:lnTo>
                  <a:pt x="0" y="114300"/>
                </a:lnTo>
                <a:lnTo>
                  <a:pt x="0" y="101600"/>
                </a:lnTo>
                <a:lnTo>
                  <a:pt x="0" y="88900"/>
                </a:lnTo>
                <a:lnTo>
                  <a:pt x="0" y="76200"/>
                </a:lnTo>
                <a:lnTo>
                  <a:pt x="0" y="63500"/>
                </a:lnTo>
                <a:lnTo>
                  <a:pt x="0" y="50800"/>
                </a:lnTo>
                <a:lnTo>
                  <a:pt x="0" y="38100"/>
                </a:lnTo>
                <a:lnTo>
                  <a:pt x="0" y="25400"/>
                </a:lnTo>
                <a:lnTo>
                  <a:pt x="0" y="12700"/>
                </a:lnTo>
                <a:lnTo>
                  <a:pt x="0" y="0"/>
                </a:lnTo>
                <a:lnTo>
                  <a:pt x="5410200" y="0"/>
                </a:lnTo>
                <a:lnTo>
                  <a:pt x="5410200" y="12700"/>
                </a:lnTo>
                <a:lnTo>
                  <a:pt x="5410200" y="25400"/>
                </a:lnTo>
                <a:lnTo>
                  <a:pt x="5410200" y="38100"/>
                </a:lnTo>
                <a:lnTo>
                  <a:pt x="5410200" y="50800"/>
                </a:lnTo>
                <a:lnTo>
                  <a:pt x="5410200" y="63500"/>
                </a:lnTo>
                <a:lnTo>
                  <a:pt x="5410200" y="76200"/>
                </a:lnTo>
                <a:lnTo>
                  <a:pt x="5410200" y="88900"/>
                </a:lnTo>
                <a:lnTo>
                  <a:pt x="5410200" y="101600"/>
                </a:lnTo>
                <a:lnTo>
                  <a:pt x="5410200" y="114300"/>
                </a:lnTo>
                <a:lnTo>
                  <a:pt x="5410200" y="127000"/>
                </a:lnTo>
                <a:lnTo>
                  <a:pt x="5410200" y="139700"/>
                </a:lnTo>
                <a:lnTo>
                  <a:pt x="5410200" y="152400"/>
                </a:lnTo>
                <a:lnTo>
                  <a:pt x="5410200" y="165100"/>
                </a:lnTo>
                <a:lnTo>
                  <a:pt x="5410200" y="177800"/>
                </a:lnTo>
                <a:lnTo>
                  <a:pt x="5410200" y="190500"/>
                </a:lnTo>
                <a:lnTo>
                  <a:pt x="5410200" y="203200"/>
                </a:lnTo>
                <a:lnTo>
                  <a:pt x="5410200" y="215900"/>
                </a:lnTo>
                <a:lnTo>
                  <a:pt x="5410200" y="228600"/>
                </a:lnTo>
                <a:lnTo>
                  <a:pt x="5410200" y="241300"/>
                </a:lnTo>
                <a:lnTo>
                  <a:pt x="5410200" y="254000"/>
                </a:lnTo>
                <a:lnTo>
                  <a:pt x="5410200" y="266700"/>
                </a:lnTo>
                <a:lnTo>
                  <a:pt x="5410200" y="279400"/>
                </a:lnTo>
                <a:lnTo>
                  <a:pt x="5410200" y="292100"/>
                </a:lnTo>
                <a:lnTo>
                  <a:pt x="5410200" y="304800"/>
                </a:lnTo>
                <a:lnTo>
                  <a:pt x="5410200" y="317500"/>
                </a:lnTo>
                <a:lnTo>
                  <a:pt x="5410200" y="330200"/>
                </a:lnTo>
                <a:lnTo>
                  <a:pt x="5410200" y="342900"/>
                </a:lnTo>
                <a:lnTo>
                  <a:pt x="5410200" y="355600"/>
                </a:lnTo>
                <a:lnTo>
                  <a:pt x="5410200" y="368300"/>
                </a:lnTo>
                <a:lnTo>
                  <a:pt x="5410200" y="381000"/>
                </a:lnTo>
                <a:lnTo>
                  <a:pt x="5410200" y="393700"/>
                </a:lnTo>
                <a:lnTo>
                  <a:pt x="5410200" y="406400"/>
                </a:lnTo>
                <a:lnTo>
                  <a:pt x="5410200" y="419100"/>
                </a:lnTo>
                <a:lnTo>
                  <a:pt x="5410200" y="431800"/>
                </a:lnTo>
                <a:lnTo>
                  <a:pt x="5410200" y="444500"/>
                </a:lnTo>
                <a:lnTo>
                  <a:pt x="5410200" y="457200"/>
                </a:lnTo>
                <a:lnTo>
                  <a:pt x="5410200" y="469900"/>
                </a:lnTo>
                <a:lnTo>
                  <a:pt x="5410200" y="482600"/>
                </a:lnTo>
                <a:lnTo>
                  <a:pt x="5410200" y="495300"/>
                </a:lnTo>
                <a:lnTo>
                  <a:pt x="5410200" y="508000"/>
                </a:lnTo>
                <a:lnTo>
                  <a:pt x="5410200" y="520700"/>
                </a:lnTo>
                <a:lnTo>
                  <a:pt x="5410200" y="533400"/>
                </a:lnTo>
                <a:lnTo>
                  <a:pt x="5410200" y="546100"/>
                </a:lnTo>
                <a:lnTo>
                  <a:pt x="5410200" y="558800"/>
                </a:lnTo>
                <a:lnTo>
                  <a:pt x="5410200" y="571500"/>
                </a:lnTo>
                <a:lnTo>
                  <a:pt x="5410200" y="584200"/>
                </a:lnTo>
                <a:lnTo>
                  <a:pt x="5410200" y="596900"/>
                </a:lnTo>
                <a:lnTo>
                  <a:pt x="5410200" y="609600"/>
                </a:lnTo>
                <a:lnTo>
                  <a:pt x="5410200" y="622300"/>
                </a:lnTo>
                <a:lnTo>
                  <a:pt x="5410200" y="635000"/>
                </a:lnTo>
                <a:lnTo>
                  <a:pt x="5410200" y="647700"/>
                </a:lnTo>
                <a:lnTo>
                  <a:pt x="5410200" y="660400"/>
                </a:lnTo>
                <a:lnTo>
                  <a:pt x="5410200" y="673100"/>
                </a:lnTo>
                <a:lnTo>
                  <a:pt x="5410200" y="685800"/>
                </a:lnTo>
                <a:lnTo>
                  <a:pt x="5410200" y="698500"/>
                </a:lnTo>
                <a:lnTo>
                  <a:pt x="5410200" y="711200"/>
                </a:lnTo>
                <a:lnTo>
                  <a:pt x="5410200" y="723900"/>
                </a:lnTo>
                <a:lnTo>
                  <a:pt x="5410200" y="736600"/>
                </a:lnTo>
                <a:lnTo>
                  <a:pt x="5410200" y="749300"/>
                </a:lnTo>
                <a:lnTo>
                  <a:pt x="5410200" y="762000"/>
                </a:lnTo>
                <a:lnTo>
                  <a:pt x="5410200" y="774700"/>
                </a:lnTo>
                <a:lnTo>
                  <a:pt x="5410200" y="787400"/>
                </a:lnTo>
                <a:lnTo>
                  <a:pt x="5410200" y="800100"/>
                </a:lnTo>
                <a:lnTo>
                  <a:pt x="5410200" y="812800"/>
                </a:lnTo>
                <a:lnTo>
                  <a:pt x="5410200" y="825500"/>
                </a:lnTo>
                <a:lnTo>
                  <a:pt x="5410200" y="838200"/>
                </a:lnTo>
                <a:lnTo>
                  <a:pt x="5410200" y="850900"/>
                </a:lnTo>
                <a:lnTo>
                  <a:pt x="5410200" y="863600"/>
                </a:lnTo>
                <a:lnTo>
                  <a:pt x="5410200" y="876300"/>
                </a:lnTo>
                <a:lnTo>
                  <a:pt x="5410200" y="889000"/>
                </a:lnTo>
                <a:lnTo>
                  <a:pt x="5410200" y="901700"/>
                </a:lnTo>
                <a:lnTo>
                  <a:pt x="5410200" y="914400"/>
                </a:lnTo>
                <a:lnTo>
                  <a:pt x="5410200" y="927100"/>
                </a:lnTo>
                <a:lnTo>
                  <a:pt x="5410200" y="939800"/>
                </a:lnTo>
                <a:lnTo>
                  <a:pt x="5410200" y="952500"/>
                </a:lnTo>
                <a:lnTo>
                  <a:pt x="5410200" y="965200"/>
                </a:lnTo>
                <a:lnTo>
                  <a:pt x="5410200" y="977900"/>
                </a:lnTo>
                <a:lnTo>
                  <a:pt x="5410200" y="990600"/>
                </a:lnTo>
                <a:lnTo>
                  <a:pt x="5410200" y="1003300"/>
                </a:lnTo>
                <a:lnTo>
                  <a:pt x="5410200" y="1016000"/>
                </a:lnTo>
                <a:lnTo>
                  <a:pt x="5410200" y="1028700"/>
                </a:lnTo>
                <a:lnTo>
                  <a:pt x="5410200" y="1041400"/>
                </a:lnTo>
                <a:lnTo>
                  <a:pt x="5410200" y="1054100"/>
                </a:lnTo>
                <a:lnTo>
                  <a:pt x="5410200" y="1066800"/>
                </a:lnTo>
                <a:lnTo>
                  <a:pt x="5410200" y="1079500"/>
                </a:lnTo>
                <a:lnTo>
                  <a:pt x="5410200" y="1092200"/>
                </a:lnTo>
                <a:lnTo>
                  <a:pt x="5410200" y="1104900"/>
                </a:lnTo>
                <a:lnTo>
                  <a:pt x="5410200" y="1117600"/>
                </a:lnTo>
                <a:lnTo>
                  <a:pt x="5410200" y="1130300"/>
                </a:lnTo>
                <a:lnTo>
                  <a:pt x="5410200" y="1143000"/>
                </a:lnTo>
                <a:lnTo>
                  <a:pt x="5410200" y="1155700"/>
                </a:lnTo>
                <a:lnTo>
                  <a:pt x="5410200" y="1168400"/>
                </a:lnTo>
                <a:lnTo>
                  <a:pt x="5410200" y="1181100"/>
                </a:lnTo>
                <a:lnTo>
                  <a:pt x="5410200" y="1193800"/>
                </a:lnTo>
                <a:lnTo>
                  <a:pt x="5410200" y="1206500"/>
                </a:lnTo>
                <a:lnTo>
                  <a:pt x="5410200" y="1219200"/>
                </a:lnTo>
                <a:lnTo>
                  <a:pt x="5410200" y="1231900"/>
                </a:lnTo>
                <a:lnTo>
                  <a:pt x="5410200" y="1244600"/>
                </a:lnTo>
                <a:lnTo>
                  <a:pt x="5410200" y="1257300"/>
                </a:lnTo>
                <a:lnTo>
                  <a:pt x="5410200" y="1270000"/>
                </a:lnTo>
                <a:lnTo>
                  <a:pt x="5410200" y="1282700"/>
                </a:lnTo>
                <a:lnTo>
                  <a:pt x="5410200" y="1295400"/>
                </a:lnTo>
                <a:lnTo>
                  <a:pt x="5410200" y="1308100"/>
                </a:lnTo>
                <a:lnTo>
                  <a:pt x="5410200" y="1320800"/>
                </a:lnTo>
                <a:lnTo>
                  <a:pt x="5410200" y="1333500"/>
                </a:lnTo>
                <a:lnTo>
                  <a:pt x="5410200" y="1346200"/>
                </a:lnTo>
                <a:lnTo>
                  <a:pt x="5410200" y="1358900"/>
                </a:lnTo>
                <a:lnTo>
                  <a:pt x="5410200" y="1371600"/>
                </a:lnTo>
                <a:lnTo>
                  <a:pt x="5410200" y="1384300"/>
                </a:lnTo>
                <a:lnTo>
                  <a:pt x="5410200" y="1397000"/>
                </a:lnTo>
                <a:lnTo>
                  <a:pt x="5410200" y="1409700"/>
                </a:lnTo>
                <a:lnTo>
                  <a:pt x="5410200" y="1422400"/>
                </a:lnTo>
                <a:lnTo>
                  <a:pt x="5410200" y="1435100"/>
                </a:lnTo>
                <a:lnTo>
                  <a:pt x="5410200" y="1447800"/>
                </a:lnTo>
                <a:lnTo>
                  <a:pt x="5410200" y="1460500"/>
                </a:lnTo>
                <a:lnTo>
                  <a:pt x="5410200" y="1473200"/>
                </a:lnTo>
                <a:lnTo>
                  <a:pt x="5410200" y="1485900"/>
                </a:lnTo>
                <a:lnTo>
                  <a:pt x="5410200" y="1498600"/>
                </a:lnTo>
                <a:lnTo>
                  <a:pt x="5410200" y="1511300"/>
                </a:lnTo>
                <a:lnTo>
                  <a:pt x="5410200" y="1524000"/>
                </a:lnTo>
                <a:lnTo>
                  <a:pt x="5410200" y="1536700"/>
                </a:lnTo>
                <a:lnTo>
                  <a:pt x="5410200" y="1549400"/>
                </a:lnTo>
                <a:lnTo>
                  <a:pt x="5410200" y="1562100"/>
                </a:lnTo>
                <a:lnTo>
                  <a:pt x="5410200" y="1574800"/>
                </a:lnTo>
                <a:lnTo>
                  <a:pt x="5410200" y="1587500"/>
                </a:lnTo>
                <a:lnTo>
                  <a:pt x="5410200" y="1600200"/>
                </a:lnTo>
                <a:lnTo>
                  <a:pt x="5410200" y="1612900"/>
                </a:lnTo>
                <a:lnTo>
                  <a:pt x="5410200" y="1625600"/>
                </a:lnTo>
                <a:lnTo>
                  <a:pt x="5410200" y="1638300"/>
                </a:lnTo>
                <a:lnTo>
                  <a:pt x="5410200" y="1651000"/>
                </a:lnTo>
                <a:lnTo>
                  <a:pt x="5410200" y="1663700"/>
                </a:lnTo>
                <a:lnTo>
                  <a:pt x="5410200" y="1676400"/>
                </a:lnTo>
                <a:lnTo>
                  <a:pt x="5410200" y="1689100"/>
                </a:lnTo>
                <a:lnTo>
                  <a:pt x="5410200" y="1701800"/>
                </a:lnTo>
                <a:lnTo>
                  <a:pt x="5410200" y="1714500"/>
                </a:lnTo>
                <a:lnTo>
                  <a:pt x="5410200" y="1727200"/>
                </a:lnTo>
                <a:lnTo>
                  <a:pt x="5410200" y="1739900"/>
                </a:lnTo>
                <a:lnTo>
                  <a:pt x="5410200" y="1752600"/>
                </a:lnTo>
                <a:lnTo>
                  <a:pt x="5410200" y="1765300"/>
                </a:lnTo>
                <a:lnTo>
                  <a:pt x="5410200" y="1778000"/>
                </a:lnTo>
                <a:lnTo>
                  <a:pt x="5410200" y="1790700"/>
                </a:lnTo>
                <a:lnTo>
                  <a:pt x="5410200" y="1803400"/>
                </a:lnTo>
                <a:lnTo>
                  <a:pt x="5410200" y="1816100"/>
                </a:lnTo>
                <a:lnTo>
                  <a:pt x="5410200" y="1828800"/>
                </a:lnTo>
                <a:lnTo>
                  <a:pt x="5410200" y="1841500"/>
                </a:lnTo>
                <a:lnTo>
                  <a:pt x="5410200" y="1854200"/>
                </a:lnTo>
                <a:lnTo>
                  <a:pt x="5410200" y="1866900"/>
                </a:lnTo>
                <a:lnTo>
                  <a:pt x="5410200" y="1879600"/>
                </a:lnTo>
                <a:lnTo>
                  <a:pt x="5410200" y="1892300"/>
                </a:lnTo>
                <a:lnTo>
                  <a:pt x="5410200" y="1905000"/>
                </a:lnTo>
                <a:lnTo>
                  <a:pt x="5410200" y="1917700"/>
                </a:lnTo>
                <a:lnTo>
                  <a:pt x="5410200" y="1930400"/>
                </a:lnTo>
                <a:lnTo>
                  <a:pt x="5410200" y="1943100"/>
                </a:lnTo>
                <a:lnTo>
                  <a:pt x="5410200" y="1955800"/>
                </a:lnTo>
                <a:lnTo>
                  <a:pt x="5410200" y="1968500"/>
                </a:lnTo>
                <a:lnTo>
                  <a:pt x="5410200" y="1981200"/>
                </a:lnTo>
                <a:lnTo>
                  <a:pt x="5410200" y="1993900"/>
                </a:lnTo>
                <a:lnTo>
                  <a:pt x="5410200" y="2006600"/>
                </a:lnTo>
                <a:lnTo>
                  <a:pt x="5410200" y="2019300"/>
                </a:lnTo>
                <a:lnTo>
                  <a:pt x="5410200" y="2032000"/>
                </a:lnTo>
                <a:lnTo>
                  <a:pt x="5410200" y="2044700"/>
                </a:lnTo>
                <a:lnTo>
                  <a:pt x="5410200" y="2057400"/>
                </a:lnTo>
                <a:lnTo>
                  <a:pt x="5410200" y="2070100"/>
                </a:lnTo>
                <a:lnTo>
                  <a:pt x="5410200" y="2082800"/>
                </a:lnTo>
                <a:lnTo>
                  <a:pt x="5410200" y="2095500"/>
                </a:lnTo>
                <a:lnTo>
                  <a:pt x="5410200" y="2108200"/>
                </a:lnTo>
                <a:lnTo>
                  <a:pt x="5410200" y="2120900"/>
                </a:lnTo>
                <a:lnTo>
                  <a:pt x="5410200" y="2133600"/>
                </a:lnTo>
                <a:lnTo>
                  <a:pt x="5410200" y="2146300"/>
                </a:lnTo>
                <a:lnTo>
                  <a:pt x="5410200" y="2159000"/>
                </a:lnTo>
                <a:lnTo>
                  <a:pt x="5410200" y="2171700"/>
                </a:lnTo>
                <a:lnTo>
                  <a:pt x="5410200" y="2184400"/>
                </a:lnTo>
                <a:lnTo>
                  <a:pt x="5410200" y="2197100"/>
                </a:lnTo>
                <a:lnTo>
                  <a:pt x="5410200" y="2209800"/>
                </a:lnTo>
                <a:lnTo>
                  <a:pt x="5410200" y="2222500"/>
                </a:lnTo>
                <a:lnTo>
                  <a:pt x="5410200" y="2235200"/>
                </a:lnTo>
                <a:lnTo>
                  <a:pt x="5410200" y="2247900"/>
                </a:lnTo>
                <a:lnTo>
                  <a:pt x="5410200" y="2260600"/>
                </a:lnTo>
                <a:lnTo>
                  <a:pt x="5410200" y="2273300"/>
                </a:lnTo>
                <a:lnTo>
                  <a:pt x="5410200" y="2286000"/>
                </a:lnTo>
                <a:lnTo>
                  <a:pt x="5410200" y="2298700"/>
                </a:lnTo>
                <a:lnTo>
                  <a:pt x="5410200" y="2311400"/>
                </a:lnTo>
                <a:lnTo>
                  <a:pt x="5410200" y="2324100"/>
                </a:lnTo>
                <a:lnTo>
                  <a:pt x="5410200" y="2336800"/>
                </a:lnTo>
                <a:lnTo>
                  <a:pt x="5410200" y="2349500"/>
                </a:lnTo>
                <a:lnTo>
                  <a:pt x="5410200" y="2362200"/>
                </a:lnTo>
                <a:lnTo>
                  <a:pt x="5410200" y="2374900"/>
                </a:lnTo>
                <a:lnTo>
                  <a:pt x="5410200" y="2387600"/>
                </a:lnTo>
                <a:lnTo>
                  <a:pt x="5410200" y="2400300"/>
                </a:lnTo>
                <a:lnTo>
                  <a:pt x="5410200" y="2413000"/>
                </a:lnTo>
                <a:lnTo>
                  <a:pt x="5410200" y="2425700"/>
                </a:lnTo>
                <a:lnTo>
                  <a:pt x="5410200" y="2438400"/>
                </a:lnTo>
                <a:lnTo>
                  <a:pt x="5410200" y="2451100"/>
                </a:lnTo>
                <a:lnTo>
                  <a:pt x="5410200" y="2463800"/>
                </a:lnTo>
                <a:lnTo>
                  <a:pt x="5410200" y="2476500"/>
                </a:lnTo>
                <a:lnTo>
                  <a:pt x="5410200" y="2489200"/>
                </a:lnTo>
                <a:lnTo>
                  <a:pt x="5410200" y="2501900"/>
                </a:lnTo>
                <a:lnTo>
                  <a:pt x="5410200" y="2514600"/>
                </a:lnTo>
                <a:lnTo>
                  <a:pt x="5410200" y="2527300"/>
                </a:lnTo>
                <a:lnTo>
                  <a:pt x="5410200" y="2540000"/>
                </a:lnTo>
                <a:lnTo>
                  <a:pt x="5410200" y="2552700"/>
                </a:lnTo>
                <a:lnTo>
                  <a:pt x="5410200" y="2565400"/>
                </a:lnTo>
                <a:lnTo>
                  <a:pt x="5410200" y="2578100"/>
                </a:lnTo>
                <a:lnTo>
                  <a:pt x="5410200" y="2590800"/>
                </a:lnTo>
                <a:lnTo>
                  <a:pt x="5410200" y="2603500"/>
                </a:lnTo>
                <a:lnTo>
                  <a:pt x="5410200" y="2616200"/>
                </a:lnTo>
                <a:lnTo>
                  <a:pt x="5410200" y="2628900"/>
                </a:lnTo>
                <a:lnTo>
                  <a:pt x="5410200" y="2641600"/>
                </a:lnTo>
                <a:lnTo>
                  <a:pt x="5410200" y="2654300"/>
                </a:lnTo>
                <a:lnTo>
                  <a:pt x="5410200" y="2667000"/>
                </a:lnTo>
                <a:lnTo>
                  <a:pt x="5410200" y="2679700"/>
                </a:lnTo>
                <a:lnTo>
                  <a:pt x="5410200" y="2692400"/>
                </a:lnTo>
                <a:lnTo>
                  <a:pt x="5410200" y="2705100"/>
                </a:lnTo>
                <a:lnTo>
                  <a:pt x="5410200" y="2717800"/>
                </a:lnTo>
                <a:lnTo>
                  <a:pt x="5410200" y="2730500"/>
                </a:lnTo>
                <a:lnTo>
                  <a:pt x="5410200" y="2743200"/>
                </a:lnTo>
                <a:lnTo>
                  <a:pt x="5410200" y="2755900"/>
                </a:lnTo>
                <a:lnTo>
                  <a:pt x="5410200" y="2768600"/>
                </a:lnTo>
                <a:lnTo>
                  <a:pt x="5410200" y="2781300"/>
                </a:lnTo>
                <a:lnTo>
                  <a:pt x="5410200" y="2794000"/>
                </a:lnTo>
                <a:lnTo>
                  <a:pt x="5410200" y="2806700"/>
                </a:lnTo>
                <a:lnTo>
                  <a:pt x="5410200" y="2819400"/>
                </a:lnTo>
                <a:lnTo>
                  <a:pt x="5410200" y="2832100"/>
                </a:lnTo>
                <a:lnTo>
                  <a:pt x="5410200" y="2844800"/>
                </a:lnTo>
                <a:lnTo>
                  <a:pt x="5410200" y="2857500"/>
                </a:lnTo>
                <a:lnTo>
                  <a:pt x="5410200" y="2870200"/>
                </a:lnTo>
                <a:lnTo>
                  <a:pt x="5410200" y="2882900"/>
                </a:lnTo>
                <a:lnTo>
                  <a:pt x="5410200" y="2895600"/>
                </a:lnTo>
                <a:lnTo>
                  <a:pt x="5410200" y="2908300"/>
                </a:lnTo>
                <a:lnTo>
                  <a:pt x="5410200" y="2921000"/>
                </a:lnTo>
                <a:lnTo>
                  <a:pt x="5410200" y="2933700"/>
                </a:lnTo>
                <a:lnTo>
                  <a:pt x="5410200" y="2946400"/>
                </a:lnTo>
                <a:lnTo>
                  <a:pt x="5410200" y="2959100"/>
                </a:lnTo>
                <a:lnTo>
                  <a:pt x="5410200" y="2971800"/>
                </a:lnTo>
                <a:lnTo>
                  <a:pt x="5410200" y="2984500"/>
                </a:lnTo>
                <a:lnTo>
                  <a:pt x="5410200" y="2997200"/>
                </a:lnTo>
                <a:lnTo>
                  <a:pt x="5410200" y="3009900"/>
                </a:lnTo>
                <a:lnTo>
                  <a:pt x="5410200" y="3022600"/>
                </a:lnTo>
                <a:lnTo>
                  <a:pt x="5410200" y="3035300"/>
                </a:lnTo>
                <a:lnTo>
                  <a:pt x="5410200" y="3048000"/>
                </a:lnTo>
                <a:lnTo>
                  <a:pt x="5410200" y="3060700"/>
                </a:lnTo>
                <a:lnTo>
                  <a:pt x="5410200" y="3073400"/>
                </a:lnTo>
                <a:lnTo>
                  <a:pt x="5410200" y="3086100"/>
                </a:lnTo>
                <a:lnTo>
                  <a:pt x="5410200" y="3098800"/>
                </a:lnTo>
                <a:lnTo>
                  <a:pt x="5410200" y="3111500"/>
                </a:lnTo>
                <a:lnTo>
                  <a:pt x="5410200" y="3124200"/>
                </a:lnTo>
                <a:lnTo>
                  <a:pt x="5410200" y="3136900"/>
                </a:lnTo>
                <a:lnTo>
                  <a:pt x="5410200" y="3149600"/>
                </a:lnTo>
                <a:lnTo>
                  <a:pt x="5410200" y="3162300"/>
                </a:lnTo>
                <a:lnTo>
                  <a:pt x="5410200" y="3175000"/>
                </a:lnTo>
                <a:lnTo>
                  <a:pt x="5410200" y="3187700"/>
                </a:lnTo>
                <a:lnTo>
                  <a:pt x="5410200" y="3200400"/>
                </a:lnTo>
                <a:lnTo>
                  <a:pt x="5410200" y="3213100"/>
                </a:lnTo>
                <a:lnTo>
                  <a:pt x="5410200" y="3225800"/>
                </a:lnTo>
                <a:lnTo>
                  <a:pt x="5410200" y="3238500"/>
                </a:lnTo>
                <a:lnTo>
                  <a:pt x="5410200" y="3251200"/>
                </a:lnTo>
                <a:lnTo>
                  <a:pt x="5410200" y="3263900"/>
                </a:lnTo>
                <a:lnTo>
                  <a:pt x="5410200" y="3276600"/>
                </a:lnTo>
                <a:lnTo>
                  <a:pt x="5410200" y="3289300"/>
                </a:lnTo>
                <a:lnTo>
                  <a:pt x="5410200" y="3302000"/>
                </a:lnTo>
                <a:lnTo>
                  <a:pt x="5410200" y="3314700"/>
                </a:lnTo>
                <a:lnTo>
                  <a:pt x="5410200" y="3327400"/>
                </a:lnTo>
                <a:lnTo>
                  <a:pt x="5410200" y="3340100"/>
                </a:lnTo>
                <a:lnTo>
                  <a:pt x="5410200" y="3352800"/>
                </a:lnTo>
                <a:lnTo>
                  <a:pt x="5410200" y="3365500"/>
                </a:lnTo>
                <a:lnTo>
                  <a:pt x="5410200" y="3378200"/>
                </a:lnTo>
                <a:lnTo>
                  <a:pt x="5410200" y="3390900"/>
                </a:lnTo>
                <a:lnTo>
                  <a:pt x="5410200" y="3403600"/>
                </a:lnTo>
                <a:lnTo>
                  <a:pt x="5410200" y="3416300"/>
                </a:lnTo>
                <a:lnTo>
                  <a:pt x="5410200" y="3429000"/>
                </a:lnTo>
                <a:lnTo>
                  <a:pt x="5410200" y="3441700"/>
                </a:lnTo>
                <a:lnTo>
                  <a:pt x="5410200" y="3454400"/>
                </a:lnTo>
                <a:lnTo>
                  <a:pt x="5410200" y="3467100"/>
                </a:lnTo>
                <a:lnTo>
                  <a:pt x="5410200" y="3479800"/>
                </a:lnTo>
                <a:lnTo>
                  <a:pt x="5410200" y="3492500"/>
                </a:lnTo>
                <a:lnTo>
                  <a:pt x="5410200" y="3505200"/>
                </a:lnTo>
                <a:lnTo>
                  <a:pt x="5410200" y="3517900"/>
                </a:lnTo>
                <a:lnTo>
                  <a:pt x="5410200" y="3530600"/>
                </a:lnTo>
                <a:lnTo>
                  <a:pt x="5410200" y="3543300"/>
                </a:lnTo>
                <a:lnTo>
                  <a:pt x="5410200" y="3556000"/>
                </a:lnTo>
                <a:lnTo>
                  <a:pt x="5410200" y="3568700"/>
                </a:lnTo>
                <a:lnTo>
                  <a:pt x="5410200" y="3581400"/>
                </a:lnTo>
                <a:lnTo>
                  <a:pt x="5410200" y="3594100"/>
                </a:lnTo>
                <a:lnTo>
                  <a:pt x="5410200" y="3606800"/>
                </a:lnTo>
                <a:lnTo>
                  <a:pt x="5410200" y="3619500"/>
                </a:lnTo>
                <a:lnTo>
                  <a:pt x="5410200" y="3632200"/>
                </a:lnTo>
                <a:lnTo>
                  <a:pt x="5410200" y="3644900"/>
                </a:lnTo>
                <a:lnTo>
                  <a:pt x="5410200" y="3657600"/>
                </a:lnTo>
                <a:lnTo>
                  <a:pt x="5410200" y="3670300"/>
                </a:lnTo>
                <a:lnTo>
                  <a:pt x="5410200" y="3683000"/>
                </a:lnTo>
                <a:lnTo>
                  <a:pt x="5410200" y="3695700"/>
                </a:lnTo>
                <a:lnTo>
                  <a:pt x="5410200" y="3708400"/>
                </a:lnTo>
                <a:lnTo>
                  <a:pt x="5410200" y="3721100"/>
                </a:lnTo>
                <a:lnTo>
                  <a:pt x="5410200" y="3733800"/>
                </a:lnTo>
                <a:lnTo>
                  <a:pt x="5410200" y="3746500"/>
                </a:lnTo>
                <a:lnTo>
                  <a:pt x="5410200" y="3759200"/>
                </a:lnTo>
                <a:lnTo>
                  <a:pt x="5410200" y="3771900"/>
                </a:lnTo>
                <a:lnTo>
                  <a:pt x="5410200" y="3784600"/>
                </a:lnTo>
                <a:lnTo>
                  <a:pt x="5410200" y="3797300"/>
                </a:lnTo>
                <a:lnTo>
                  <a:pt x="5410200" y="3810000"/>
                </a:lnTo>
                <a:lnTo>
                  <a:pt x="5410200" y="3822700"/>
                </a:lnTo>
                <a:lnTo>
                  <a:pt x="5410200" y="3835400"/>
                </a:lnTo>
                <a:lnTo>
                  <a:pt x="5410200" y="3848100"/>
                </a:lnTo>
                <a:lnTo>
                  <a:pt x="5410200" y="3860800"/>
                </a:lnTo>
                <a:lnTo>
                  <a:pt x="5410200" y="3873500"/>
                </a:lnTo>
                <a:lnTo>
                  <a:pt x="5410200" y="3886200"/>
                </a:lnTo>
                <a:lnTo>
                  <a:pt x="5410200" y="3898900"/>
                </a:lnTo>
                <a:lnTo>
                  <a:pt x="5410200" y="3911600"/>
                </a:lnTo>
                <a:lnTo>
                  <a:pt x="5410200" y="3924300"/>
                </a:lnTo>
                <a:lnTo>
                  <a:pt x="5410200" y="3937000"/>
                </a:lnTo>
                <a:lnTo>
                  <a:pt x="5410200" y="3949700"/>
                </a:lnTo>
                <a:lnTo>
                  <a:pt x="5410200" y="3962400"/>
                </a:lnTo>
                <a:lnTo>
                  <a:pt x="5410200" y="3975100"/>
                </a:lnTo>
                <a:lnTo>
                  <a:pt x="5410200" y="3987800"/>
                </a:lnTo>
                <a:lnTo>
                  <a:pt x="5410200" y="4000500"/>
                </a:lnTo>
                <a:lnTo>
                  <a:pt x="5410200" y="4013200"/>
                </a:lnTo>
                <a:lnTo>
                  <a:pt x="5410200" y="4025900"/>
                </a:lnTo>
                <a:lnTo>
                  <a:pt x="5410200" y="4038600"/>
                </a:lnTo>
                <a:lnTo>
                  <a:pt x="5410200" y="4051300"/>
                </a:lnTo>
                <a:lnTo>
                  <a:pt x="5410200" y="4064000"/>
                </a:lnTo>
                <a:lnTo>
                  <a:pt x="5410200" y="4076700"/>
                </a:lnTo>
                <a:lnTo>
                  <a:pt x="5410200" y="4089400"/>
                </a:lnTo>
                <a:lnTo>
                  <a:pt x="5410200" y="4102100"/>
                </a:lnTo>
                <a:lnTo>
                  <a:pt x="5410200" y="4114800"/>
                </a:lnTo>
                <a:lnTo>
                  <a:pt x="5410200" y="4127500"/>
                </a:lnTo>
                <a:lnTo>
                  <a:pt x="5410200" y="4140200"/>
                </a:lnTo>
                <a:lnTo>
                  <a:pt x="5410200" y="4152900"/>
                </a:lnTo>
                <a:lnTo>
                  <a:pt x="5410200" y="4165600"/>
                </a:lnTo>
                <a:lnTo>
                  <a:pt x="5410200" y="4178300"/>
                </a:lnTo>
                <a:lnTo>
                  <a:pt x="5410200" y="4191000"/>
                </a:lnTo>
                <a:lnTo>
                  <a:pt x="5410200" y="4203700"/>
                </a:lnTo>
                <a:lnTo>
                  <a:pt x="5410200" y="4216400"/>
                </a:lnTo>
                <a:lnTo>
                  <a:pt x="5410200" y="4229100"/>
                </a:lnTo>
                <a:lnTo>
                  <a:pt x="5410200" y="4241800"/>
                </a:lnTo>
                <a:lnTo>
                  <a:pt x="5410200" y="4254500"/>
                </a:lnTo>
                <a:lnTo>
                  <a:pt x="5410200" y="4267200"/>
                </a:lnTo>
                <a:lnTo>
                  <a:pt x="5410200" y="4279900"/>
                </a:lnTo>
                <a:lnTo>
                  <a:pt x="5410200" y="4292600"/>
                </a:lnTo>
                <a:lnTo>
                  <a:pt x="5410200" y="4305300"/>
                </a:lnTo>
                <a:lnTo>
                  <a:pt x="5410200" y="4318000"/>
                </a:lnTo>
                <a:lnTo>
                  <a:pt x="5410200" y="4330700"/>
                </a:lnTo>
                <a:lnTo>
                  <a:pt x="5410200" y="4343400"/>
                </a:lnTo>
                <a:lnTo>
                  <a:pt x="5410200" y="4356100"/>
                </a:lnTo>
                <a:lnTo>
                  <a:pt x="5410200" y="4368800"/>
                </a:lnTo>
                <a:lnTo>
                  <a:pt x="5410200" y="4381500"/>
                </a:lnTo>
                <a:lnTo>
                  <a:pt x="5410200" y="4394200"/>
                </a:lnTo>
                <a:lnTo>
                  <a:pt x="5410200" y="4406900"/>
                </a:lnTo>
                <a:lnTo>
                  <a:pt x="5410200" y="4419600"/>
                </a:lnTo>
                <a:lnTo>
                  <a:pt x="5410200" y="4432300"/>
                </a:lnTo>
                <a:lnTo>
                  <a:pt x="5410200" y="4445000"/>
                </a:lnTo>
                <a:lnTo>
                  <a:pt x="5410200" y="4457700"/>
                </a:lnTo>
                <a:lnTo>
                  <a:pt x="5410200" y="4470400"/>
                </a:lnTo>
                <a:lnTo>
                  <a:pt x="5410200" y="4483100"/>
                </a:lnTo>
                <a:lnTo>
                  <a:pt x="5410200" y="4495800"/>
                </a:lnTo>
                <a:lnTo>
                  <a:pt x="5410200" y="4508500"/>
                </a:lnTo>
                <a:lnTo>
                  <a:pt x="5410200" y="4521200"/>
                </a:lnTo>
                <a:lnTo>
                  <a:pt x="5410200" y="4533900"/>
                </a:lnTo>
                <a:lnTo>
                  <a:pt x="5410200" y="4546600"/>
                </a:lnTo>
                <a:lnTo>
                  <a:pt x="5410200" y="4559300"/>
                </a:lnTo>
                <a:lnTo>
                  <a:pt x="5410200" y="4559300"/>
                </a:lnTo>
                <a:lnTo>
                  <a:pt x="5410200" y="4572000"/>
                </a:lnTo>
                <a:lnTo>
                  <a:pt x="5410200" y="4584700"/>
                </a:lnTo>
                <a:lnTo>
                  <a:pt x="5410200" y="4597400"/>
                </a:lnTo>
                <a:lnTo>
                  <a:pt x="5410200" y="4610100"/>
                </a:lnTo>
                <a:lnTo>
                  <a:pt x="5410200" y="4622800"/>
                </a:lnTo>
                <a:lnTo>
                  <a:pt x="5410200" y="4635500"/>
                </a:lnTo>
                <a:lnTo>
                  <a:pt x="5410200" y="4648200"/>
                </a:lnTo>
                <a:lnTo>
                  <a:pt x="5410200" y="4660900"/>
                </a:lnTo>
                <a:lnTo>
                  <a:pt x="5410200" y="4673600"/>
                </a:lnTo>
                <a:lnTo>
                  <a:pt x="5410200" y="4686300"/>
                </a:lnTo>
                <a:lnTo>
                  <a:pt x="5410200" y="4699000"/>
                </a:lnTo>
                <a:lnTo>
                  <a:pt x="5410200" y="4711700"/>
                </a:lnTo>
                <a:lnTo>
                  <a:pt x="5410200" y="4724400"/>
                </a:lnTo>
                <a:lnTo>
                  <a:pt x="5410200" y="4737100"/>
                </a:lnTo>
                <a:lnTo>
                  <a:pt x="5410200" y="4749800"/>
                </a:lnTo>
                <a:lnTo>
                  <a:pt x="5410200" y="4762500"/>
                </a:lnTo>
                <a:lnTo>
                  <a:pt x="5410200" y="4775200"/>
                </a:lnTo>
                <a:lnTo>
                  <a:pt x="5410200" y="4787900"/>
                </a:lnTo>
                <a:lnTo>
                  <a:pt x="5410200" y="4800600"/>
                </a:lnTo>
                <a:lnTo>
                  <a:pt x="5410200" y="4813300"/>
                </a:lnTo>
                <a:lnTo>
                  <a:pt x="5410200" y="4826000"/>
                </a:lnTo>
                <a:lnTo>
                  <a:pt x="5410200" y="4838700"/>
                </a:lnTo>
                <a:lnTo>
                  <a:pt x="5410200" y="4851400"/>
                </a:lnTo>
                <a:lnTo>
                  <a:pt x="5410200" y="4864100"/>
                </a:lnTo>
                <a:lnTo>
                  <a:pt x="5410200" y="4876800"/>
                </a:lnTo>
                <a:lnTo>
                  <a:pt x="5410200" y="4889500"/>
                </a:lnTo>
                <a:lnTo>
                  <a:pt x="5410200" y="4902200"/>
                </a:lnTo>
                <a:lnTo>
                  <a:pt x="5410200" y="4914900"/>
                </a:lnTo>
                <a:lnTo>
                  <a:pt x="5410200" y="4927600"/>
                </a:lnTo>
                <a:lnTo>
                  <a:pt x="5410200" y="4940300"/>
                </a:lnTo>
                <a:lnTo>
                  <a:pt x="5410200" y="4953000"/>
                </a:lnTo>
                <a:lnTo>
                  <a:pt x="5410200" y="4965700"/>
                </a:lnTo>
                <a:lnTo>
                  <a:pt x="5410200" y="4978400"/>
                </a:lnTo>
                <a:lnTo>
                  <a:pt x="5410200" y="4991100"/>
                </a:lnTo>
                <a:lnTo>
                  <a:pt x="5410200" y="5003800"/>
                </a:lnTo>
                <a:lnTo>
                  <a:pt x="5410200" y="5016500"/>
                </a:lnTo>
                <a:lnTo>
                  <a:pt x="5410200" y="5029200"/>
                </a:lnTo>
                <a:lnTo>
                  <a:pt x="5410200" y="5041900"/>
                </a:lnTo>
                <a:lnTo>
                  <a:pt x="5410200" y="5054600"/>
                </a:lnTo>
                <a:lnTo>
                  <a:pt x="5410200" y="5067300"/>
                </a:lnTo>
                <a:lnTo>
                  <a:pt x="5410200" y="5080000"/>
                </a:lnTo>
                <a:lnTo>
                  <a:pt x="5410200" y="5092700"/>
                </a:lnTo>
                <a:lnTo>
                  <a:pt x="5410200" y="5105400"/>
                </a:lnTo>
                <a:lnTo>
                  <a:pt x="5410200" y="5118100"/>
                </a:lnTo>
                <a:lnTo>
                  <a:pt x="5410200" y="5130800"/>
                </a:lnTo>
                <a:lnTo>
                  <a:pt x="5410200" y="5143500"/>
                </a:lnTo>
                <a:lnTo>
                  <a:pt x="5410200" y="5156200"/>
                </a:lnTo>
                <a:lnTo>
                  <a:pt x="5410200" y="5168900"/>
                </a:lnTo>
                <a:lnTo>
                  <a:pt x="5410200" y="5181600"/>
                </a:lnTo>
                <a:lnTo>
                  <a:pt x="5410200" y="5194300"/>
                </a:lnTo>
                <a:lnTo>
                  <a:pt x="5410200" y="5207000"/>
                </a:lnTo>
                <a:lnTo>
                  <a:pt x="5410200" y="5219700"/>
                </a:lnTo>
                <a:lnTo>
                  <a:pt x="5410200" y="5232400"/>
                </a:lnTo>
                <a:lnTo>
                  <a:pt x="5410200" y="5245100"/>
                </a:lnTo>
                <a:lnTo>
                  <a:pt x="5410200" y="5257800"/>
                </a:lnTo>
                <a:lnTo>
                  <a:pt x="5410200" y="5270500"/>
                </a:lnTo>
                <a:lnTo>
                  <a:pt x="5410200" y="5283200"/>
                </a:lnTo>
                <a:lnTo>
                  <a:pt x="5410200" y="5295900"/>
                </a:lnTo>
                <a:lnTo>
                  <a:pt x="5410200" y="5308600"/>
                </a:lnTo>
                <a:lnTo>
                  <a:pt x="5410200" y="5321300"/>
                </a:lnTo>
                <a:lnTo>
                  <a:pt x="5410200" y="5334000"/>
                </a:lnTo>
                <a:lnTo>
                  <a:pt x="5410200" y="5346700"/>
                </a:lnTo>
                <a:lnTo>
                  <a:pt x="5410200" y="5359400"/>
                </a:lnTo>
                <a:lnTo>
                  <a:pt x="5410200" y="5372100"/>
                </a:lnTo>
                <a:lnTo>
                  <a:pt x="5410200" y="5384800"/>
                </a:lnTo>
                <a:lnTo>
                  <a:pt x="5410200" y="5397500"/>
                </a:lnTo>
                <a:lnTo>
                  <a:pt x="5410200" y="5410200"/>
                </a:lnTo>
                <a:lnTo>
                  <a:pt x="5410200" y="5422900"/>
                </a:lnTo>
                <a:lnTo>
                  <a:pt x="5410200" y="5435600"/>
                </a:lnTo>
                <a:lnTo>
                  <a:pt x="5410200" y="5448300"/>
                </a:lnTo>
                <a:lnTo>
                  <a:pt x="5410200" y="5461000"/>
                </a:lnTo>
                <a:lnTo>
                  <a:pt x="5410200" y="5473700"/>
                </a:lnTo>
                <a:lnTo>
                  <a:pt x="5410200" y="5486400"/>
                </a:lnTo>
                <a:lnTo>
                  <a:pt x="5410200" y="5499100"/>
                </a:lnTo>
                <a:lnTo>
                  <a:pt x="5410200" y="5511800"/>
                </a:lnTo>
                <a:lnTo>
                  <a:pt x="5410200" y="5524500"/>
                </a:lnTo>
                <a:lnTo>
                  <a:pt x="5410200" y="5537200"/>
                </a:lnTo>
                <a:lnTo>
                  <a:pt x="5410200" y="5549900"/>
                </a:lnTo>
                <a:lnTo>
                  <a:pt x="5410200" y="5562600"/>
                </a:lnTo>
                <a:lnTo>
                  <a:pt x="5410200" y="5575300"/>
                </a:lnTo>
                <a:lnTo>
                  <a:pt x="5410200" y="5588000"/>
                </a:lnTo>
                <a:lnTo>
                  <a:pt x="5410200" y="5600700"/>
                </a:lnTo>
                <a:lnTo>
                  <a:pt x="5410200" y="5613400"/>
                </a:lnTo>
                <a:lnTo>
                  <a:pt x="5410200" y="5626100"/>
                </a:lnTo>
                <a:lnTo>
                  <a:pt x="5410200" y="5638800"/>
                </a:lnTo>
                <a:lnTo>
                  <a:pt x="5410200" y="5651500"/>
                </a:lnTo>
                <a:lnTo>
                  <a:pt x="5410200" y="5664200"/>
                </a:lnTo>
                <a:lnTo>
                  <a:pt x="5410200" y="5676900"/>
                </a:lnTo>
                <a:lnTo>
                  <a:pt x="5410200" y="5689600"/>
                </a:lnTo>
                <a:lnTo>
                  <a:pt x="5410200" y="5702300"/>
                </a:lnTo>
                <a:lnTo>
                  <a:pt x="5410200" y="5715000"/>
                </a:lnTo>
                <a:lnTo>
                  <a:pt x="5410200" y="5727700"/>
                </a:lnTo>
                <a:lnTo>
                  <a:pt x="5410200" y="5740400"/>
                </a:lnTo>
                <a:lnTo>
                  <a:pt x="5410200" y="5753100"/>
                </a:lnTo>
                <a:lnTo>
                  <a:pt x="5410200" y="5765800"/>
                </a:lnTo>
                <a:lnTo>
                  <a:pt x="5410200" y="5778500"/>
                </a:lnTo>
                <a:lnTo>
                  <a:pt x="5410200" y="5791200"/>
                </a:lnTo>
                <a:lnTo>
                  <a:pt x="5410200" y="5803900"/>
                </a:lnTo>
                <a:lnTo>
                  <a:pt x="5410200" y="5816600"/>
                </a:lnTo>
                <a:lnTo>
                  <a:pt x="5410200" y="5829300"/>
                </a:lnTo>
                <a:lnTo>
                  <a:pt x="5410200" y="5842000"/>
                </a:lnTo>
                <a:lnTo>
                  <a:pt x="5410200" y="5854700"/>
                </a:lnTo>
                <a:lnTo>
                  <a:pt x="5410200" y="5867400"/>
                </a:lnTo>
                <a:lnTo>
                  <a:pt x="5410200" y="5880100"/>
                </a:lnTo>
                <a:lnTo>
                  <a:pt x="5410200" y="5892800"/>
                </a:lnTo>
                <a:lnTo>
                  <a:pt x="5410200" y="5905500"/>
                </a:lnTo>
                <a:lnTo>
                  <a:pt x="5410200" y="5918200"/>
                </a:lnTo>
                <a:lnTo>
                  <a:pt x="5410200" y="5930900"/>
                </a:lnTo>
                <a:lnTo>
                  <a:pt x="5410200" y="5943600"/>
                </a:lnTo>
                <a:lnTo>
                  <a:pt x="5410200" y="5956300"/>
                </a:lnTo>
                <a:lnTo>
                  <a:pt x="5410200" y="5969000"/>
                </a:lnTo>
                <a:lnTo>
                  <a:pt x="5410200" y="5981700"/>
                </a:lnTo>
                <a:lnTo>
                  <a:pt x="5410200" y="5994400"/>
                </a:lnTo>
                <a:lnTo>
                  <a:pt x="5410200" y="6007100"/>
                </a:lnTo>
                <a:lnTo>
                  <a:pt x="5410200" y="6019800"/>
                </a:lnTo>
                <a:lnTo>
                  <a:pt x="5410200" y="6032500"/>
                </a:lnTo>
                <a:lnTo>
                  <a:pt x="5410200" y="6045200"/>
                </a:lnTo>
                <a:lnTo>
                  <a:pt x="5410200" y="6057900"/>
                </a:lnTo>
                <a:lnTo>
                  <a:pt x="5410200" y="6070600"/>
                </a:lnTo>
                <a:lnTo>
                  <a:pt x="5410200" y="6083300"/>
                </a:lnTo>
                <a:lnTo>
                  <a:pt x="5410200" y="6096000"/>
                </a:lnTo>
                <a:lnTo>
                  <a:pt x="5410200" y="6108700"/>
                </a:lnTo>
                <a:lnTo>
                  <a:pt x="5410200" y="6121400"/>
                </a:lnTo>
                <a:lnTo>
                  <a:pt x="5410200" y="6134100"/>
                </a:lnTo>
                <a:lnTo>
                  <a:pt x="5410200" y="6146800"/>
                </a:lnTo>
                <a:lnTo>
                  <a:pt x="5410200" y="6159500"/>
                </a:lnTo>
                <a:lnTo>
                  <a:pt x="5410200" y="6172200"/>
                </a:lnTo>
                <a:lnTo>
                  <a:pt x="5410200" y="6184900"/>
                </a:lnTo>
                <a:lnTo>
                  <a:pt x="5410200" y="6197600"/>
                </a:lnTo>
                <a:lnTo>
                  <a:pt x="5410200" y="6210300"/>
                </a:lnTo>
                <a:lnTo>
                  <a:pt x="5410200" y="6223000"/>
                </a:lnTo>
                <a:lnTo>
                  <a:pt x="5410200" y="6235700"/>
                </a:lnTo>
                <a:lnTo>
                  <a:pt x="5410200" y="6248400"/>
                </a:lnTo>
                <a:lnTo>
                  <a:pt x="5410200" y="6261100"/>
                </a:lnTo>
                <a:lnTo>
                  <a:pt x="5410200" y="6273800"/>
                </a:lnTo>
                <a:lnTo>
                  <a:pt x="5410200" y="6286500"/>
                </a:lnTo>
                <a:lnTo>
                  <a:pt x="5410200" y="6299200"/>
                </a:lnTo>
                <a:lnTo>
                  <a:pt x="5410200" y="6311900"/>
                </a:lnTo>
                <a:lnTo>
                  <a:pt x="5410200" y="6324600"/>
                </a:lnTo>
                <a:lnTo>
                  <a:pt x="5410200" y="6337300"/>
                </a:lnTo>
                <a:lnTo>
                  <a:pt x="5410200" y="6350000"/>
                </a:lnTo>
                <a:lnTo>
                  <a:pt x="5410200" y="6362700"/>
                </a:lnTo>
                <a:lnTo>
                  <a:pt x="5410200" y="6375400"/>
                </a:lnTo>
                <a:lnTo>
                  <a:pt x="5410200" y="6388100"/>
                </a:lnTo>
                <a:lnTo>
                  <a:pt x="5410200" y="6400800"/>
                </a:lnTo>
                <a:lnTo>
                  <a:pt x="5410200" y="6413500"/>
                </a:lnTo>
                <a:lnTo>
                  <a:pt x="5410200" y="6426200"/>
                </a:lnTo>
                <a:lnTo>
                  <a:pt x="5410200" y="6438900"/>
                </a:lnTo>
                <a:lnTo>
                  <a:pt x="5410200" y="6451600"/>
                </a:lnTo>
                <a:lnTo>
                  <a:pt x="5410200" y="6464300"/>
                </a:lnTo>
                <a:lnTo>
                  <a:pt x="5410200" y="6477000"/>
                </a:lnTo>
                <a:lnTo>
                  <a:pt x="5410200" y="6489700"/>
                </a:lnTo>
                <a:lnTo>
                  <a:pt x="5410200" y="6502400"/>
                </a:lnTo>
                <a:lnTo>
                  <a:pt x="5410200" y="6515100"/>
                </a:lnTo>
                <a:lnTo>
                  <a:pt x="5410200" y="6527800"/>
                </a:lnTo>
                <a:lnTo>
                  <a:pt x="5410200" y="6540500"/>
                </a:lnTo>
                <a:lnTo>
                  <a:pt x="5410200" y="6553200"/>
                </a:lnTo>
                <a:lnTo>
                  <a:pt x="5410200" y="6565900"/>
                </a:lnTo>
                <a:lnTo>
                  <a:pt x="5410200" y="6578600"/>
                </a:lnTo>
                <a:lnTo>
                  <a:pt x="5410200" y="6591300"/>
                </a:lnTo>
                <a:lnTo>
                  <a:pt x="5410200" y="6604000"/>
                </a:lnTo>
                <a:lnTo>
                  <a:pt x="5410200" y="6616700"/>
                </a:lnTo>
                <a:lnTo>
                  <a:pt x="5410200" y="6629400"/>
                </a:lnTo>
                <a:lnTo>
                  <a:pt x="5410200" y="6642100"/>
                </a:lnTo>
                <a:lnTo>
                  <a:pt x="5410200" y="6654800"/>
                </a:lnTo>
                <a:lnTo>
                  <a:pt x="5410200" y="6667500"/>
                </a:lnTo>
                <a:lnTo>
                  <a:pt x="5410200" y="6680200"/>
                </a:lnTo>
                <a:lnTo>
                  <a:pt x="5410200" y="6692900"/>
                </a:lnTo>
                <a:lnTo>
                  <a:pt x="5410200" y="6705600"/>
                </a:lnTo>
                <a:lnTo>
                  <a:pt x="5410200" y="6718300"/>
                </a:lnTo>
                <a:lnTo>
                  <a:pt x="5410200" y="6731000"/>
                </a:lnTo>
                <a:lnTo>
                  <a:pt x="5410200" y="6743700"/>
                </a:lnTo>
                <a:lnTo>
                  <a:pt x="5410200" y="6756400"/>
                </a:lnTo>
                <a:lnTo>
                  <a:pt x="5410200" y="6769100"/>
                </a:lnTo>
                <a:lnTo>
                  <a:pt x="5410200" y="6781800"/>
                </a:lnTo>
                <a:lnTo>
                  <a:pt x="5410200" y="6794500"/>
                </a:lnTo>
                <a:lnTo>
                  <a:pt x="5410200" y="6807200"/>
                </a:lnTo>
                <a:lnTo>
                  <a:pt x="5410200" y="6819900"/>
                </a:lnTo>
                <a:lnTo>
                  <a:pt x="5410200" y="6832600"/>
                </a:lnTo>
                <a:lnTo>
                  <a:pt x="5410200" y="6845300"/>
                </a:lnTo>
                <a:lnTo>
                  <a:pt x="5410200" y="6858000"/>
                </a:lnTo>
                <a:lnTo>
                  <a:pt x="5410200" y="6870700"/>
                </a:lnTo>
                <a:lnTo>
                  <a:pt x="5410200" y="6883400"/>
                </a:lnTo>
                <a:lnTo>
                  <a:pt x="5410200" y="6896100"/>
                </a:lnTo>
                <a:lnTo>
                  <a:pt x="5410200" y="6908800"/>
                </a:lnTo>
                <a:lnTo>
                  <a:pt x="5410200" y="6921500"/>
                </a:lnTo>
                <a:lnTo>
                  <a:pt x="5410200" y="6934200"/>
                </a:lnTo>
                <a:lnTo>
                  <a:pt x="5410200" y="6946900"/>
                </a:lnTo>
                <a:lnTo>
                  <a:pt x="5410200" y="6959600"/>
                </a:lnTo>
                <a:lnTo>
                  <a:pt x="5410200" y="6972300"/>
                </a:lnTo>
                <a:lnTo>
                  <a:pt x="5410200" y="6985000"/>
                </a:lnTo>
                <a:lnTo>
                  <a:pt x="5410200" y="6997700"/>
                </a:lnTo>
                <a:lnTo>
                  <a:pt x="5410200" y="7010400"/>
                </a:lnTo>
                <a:lnTo>
                  <a:pt x="5410200" y="7023100"/>
                </a:lnTo>
                <a:lnTo>
                  <a:pt x="5410200" y="7035800"/>
                </a:lnTo>
                <a:lnTo>
                  <a:pt x="5410200" y="7048500"/>
                </a:lnTo>
                <a:lnTo>
                  <a:pt x="5410200" y="7061200"/>
                </a:lnTo>
                <a:lnTo>
                  <a:pt x="5410200" y="7073900"/>
                </a:lnTo>
                <a:lnTo>
                  <a:pt x="5410200" y="7086600"/>
                </a:lnTo>
                <a:lnTo>
                  <a:pt x="5410200" y="7099300"/>
                </a:lnTo>
                <a:lnTo>
                  <a:pt x="5410200" y="7112000"/>
                </a:lnTo>
                <a:lnTo>
                  <a:pt x="5410200" y="7124700"/>
                </a:lnTo>
                <a:lnTo>
                  <a:pt x="5410200" y="7137400"/>
                </a:lnTo>
                <a:lnTo>
                  <a:pt x="5410200" y="7150100"/>
                </a:lnTo>
                <a:lnTo>
                  <a:pt x="5410200" y="7162800"/>
                </a:lnTo>
                <a:lnTo>
                  <a:pt x="5410200" y="7175500"/>
                </a:lnTo>
                <a:lnTo>
                  <a:pt x="5410200" y="7188200"/>
                </a:lnTo>
                <a:lnTo>
                  <a:pt x="5410200" y="7200900"/>
                </a:lnTo>
                <a:lnTo>
                  <a:pt x="5410200" y="7213600"/>
                </a:lnTo>
                <a:lnTo>
                  <a:pt x="5410200" y="7226300"/>
                </a:lnTo>
                <a:lnTo>
                  <a:pt x="5410200" y="7239000"/>
                </a:lnTo>
                <a:lnTo>
                  <a:pt x="5410200" y="7251700"/>
                </a:lnTo>
                <a:lnTo>
                  <a:pt x="5410200" y="7264400"/>
                </a:lnTo>
                <a:lnTo>
                  <a:pt x="5410200" y="7277100"/>
                </a:lnTo>
                <a:lnTo>
                  <a:pt x="5410200" y="7289800"/>
                </a:lnTo>
                <a:lnTo>
                  <a:pt x="5410200" y="7302500"/>
                </a:lnTo>
                <a:lnTo>
                  <a:pt x="5410200" y="7315200"/>
                </a:lnTo>
                <a:lnTo>
                  <a:pt x="5410200" y="7327900"/>
                </a:lnTo>
                <a:lnTo>
                  <a:pt x="5410200" y="7340600"/>
                </a:lnTo>
                <a:lnTo>
                  <a:pt x="5410200" y="7353300"/>
                </a:lnTo>
                <a:lnTo>
                  <a:pt x="5410200" y="7366000"/>
                </a:lnTo>
                <a:lnTo>
                  <a:pt x="5410200" y="7378700"/>
                </a:lnTo>
                <a:lnTo>
                  <a:pt x="5410200" y="7391400"/>
                </a:lnTo>
                <a:lnTo>
                  <a:pt x="5410200" y="7404100"/>
                </a:lnTo>
                <a:lnTo>
                  <a:pt x="5410200" y="7416800"/>
                </a:lnTo>
                <a:lnTo>
                  <a:pt x="5410200" y="7429500"/>
                </a:lnTo>
                <a:lnTo>
                  <a:pt x="5410200" y="7442200"/>
                </a:lnTo>
                <a:lnTo>
                  <a:pt x="5410200" y="7454900"/>
                </a:lnTo>
                <a:lnTo>
                  <a:pt x="5410200" y="7467600"/>
                </a:lnTo>
                <a:lnTo>
                  <a:pt x="5410200" y="7480300"/>
                </a:lnTo>
                <a:lnTo>
                  <a:pt x="5410200" y="7493000"/>
                </a:lnTo>
                <a:lnTo>
                  <a:pt x="5410200" y="7505700"/>
                </a:lnTo>
                <a:lnTo>
                  <a:pt x="5410200" y="7518400"/>
                </a:lnTo>
                <a:lnTo>
                  <a:pt x="5410200" y="7531100"/>
                </a:lnTo>
                <a:lnTo>
                  <a:pt x="5410200" y="7543800"/>
                </a:lnTo>
                <a:lnTo>
                  <a:pt x="5410200" y="7556500"/>
                </a:lnTo>
                <a:lnTo>
                  <a:pt x="5410200" y="7569200"/>
                </a:lnTo>
                <a:lnTo>
                  <a:pt x="5410200" y="7581900"/>
                </a:lnTo>
                <a:lnTo>
                  <a:pt x="5410200" y="7594600"/>
                </a:lnTo>
                <a:lnTo>
                  <a:pt x="5410200" y="7607300"/>
                </a:lnTo>
                <a:lnTo>
                  <a:pt x="5410200" y="7620000"/>
                </a:lnTo>
                <a:lnTo>
                  <a:pt x="5410200" y="7632700"/>
                </a:lnTo>
                <a:lnTo>
                  <a:pt x="5410200" y="7645400"/>
                </a:lnTo>
                <a:lnTo>
                  <a:pt x="5410200" y="7658100"/>
                </a:lnTo>
                <a:lnTo>
                  <a:pt x="5410200" y="7670800"/>
                </a:lnTo>
                <a:lnTo>
                  <a:pt x="5410200" y="7683500"/>
                </a:lnTo>
                <a:lnTo>
                  <a:pt x="5410200" y="7696200"/>
                </a:lnTo>
                <a:lnTo>
                  <a:pt x="5410200" y="7708900"/>
                </a:lnTo>
                <a:lnTo>
                  <a:pt x="5410200" y="7721600"/>
                </a:lnTo>
                <a:lnTo>
                  <a:pt x="5410200" y="7734300"/>
                </a:lnTo>
                <a:lnTo>
                  <a:pt x="5410200" y="7747000"/>
                </a:lnTo>
                <a:lnTo>
                  <a:pt x="5410200" y="7759700"/>
                </a:lnTo>
                <a:lnTo>
                  <a:pt x="5410200" y="7772400"/>
                </a:lnTo>
                <a:lnTo>
                  <a:pt x="5410200" y="7785100"/>
                </a:lnTo>
                <a:lnTo>
                  <a:pt x="5410200" y="7797800"/>
                </a:lnTo>
                <a:lnTo>
                  <a:pt x="5410200" y="7810500"/>
                </a:lnTo>
                <a:lnTo>
                  <a:pt x="5410200" y="7823200"/>
                </a:lnTo>
                <a:lnTo>
                  <a:pt x="5410200" y="7835900"/>
                </a:lnTo>
                <a:lnTo>
                  <a:pt x="5410200" y="7848600"/>
                </a:lnTo>
                <a:lnTo>
                  <a:pt x="5410200" y="7861300"/>
                </a:lnTo>
                <a:lnTo>
                  <a:pt x="5410200" y="7874000"/>
                </a:lnTo>
                <a:lnTo>
                  <a:pt x="5410200" y="7886700"/>
                </a:lnTo>
                <a:lnTo>
                  <a:pt x="5410200" y="7899400"/>
                </a:lnTo>
                <a:lnTo>
                  <a:pt x="5410200" y="7912100"/>
                </a:lnTo>
                <a:lnTo>
                  <a:pt x="5410200" y="7924800"/>
                </a:lnTo>
                <a:lnTo>
                  <a:pt x="5410200" y="7937500"/>
                </a:lnTo>
                <a:lnTo>
                  <a:pt x="5410200" y="7950200"/>
                </a:lnTo>
                <a:lnTo>
                  <a:pt x="5410200" y="7962900"/>
                </a:lnTo>
                <a:lnTo>
                  <a:pt x="5410200" y="7975600"/>
                </a:lnTo>
                <a:lnTo>
                  <a:pt x="5410200" y="7988300"/>
                </a:lnTo>
                <a:lnTo>
                  <a:pt x="5410200" y="8001000"/>
                </a:lnTo>
                <a:lnTo>
                  <a:pt x="5410200" y="8013700"/>
                </a:lnTo>
                <a:lnTo>
                  <a:pt x="5410200" y="8026400"/>
                </a:lnTo>
                <a:lnTo>
                  <a:pt x="5410200" y="8039100"/>
                </a:lnTo>
                <a:lnTo>
                  <a:pt x="5410200" y="8051800"/>
                </a:lnTo>
                <a:lnTo>
                  <a:pt x="5410200" y="8064500"/>
                </a:lnTo>
                <a:lnTo>
                  <a:pt x="5410200" y="8077200"/>
                </a:lnTo>
                <a:lnTo>
                  <a:pt x="5410200" y="8089900"/>
                </a:lnTo>
                <a:lnTo>
                  <a:pt x="5410200" y="8102600"/>
                </a:lnTo>
                <a:lnTo>
                  <a:pt x="5410200" y="8115300"/>
                </a:lnTo>
                <a:lnTo>
                  <a:pt x="5410200" y="8128000"/>
                </a:lnTo>
                <a:lnTo>
                  <a:pt x="5410200" y="8140700"/>
                </a:lnTo>
                <a:lnTo>
                  <a:pt x="5410200" y="8153400"/>
                </a:lnTo>
                <a:lnTo>
                  <a:pt x="5410200" y="8166100"/>
                </a:lnTo>
                <a:lnTo>
                  <a:pt x="5410200" y="8178800"/>
                </a:lnTo>
                <a:lnTo>
                  <a:pt x="5410200" y="8191500"/>
                </a:lnTo>
                <a:lnTo>
                  <a:pt x="5410200" y="8204200"/>
                </a:lnTo>
                <a:lnTo>
                  <a:pt x="5410200" y="8216900"/>
                </a:lnTo>
                <a:lnTo>
                  <a:pt x="5410200" y="8229600"/>
                </a:lnTo>
                <a:lnTo>
                  <a:pt x="5410200" y="8242300"/>
                </a:lnTo>
                <a:lnTo>
                  <a:pt x="5410200" y="8255000"/>
                </a:lnTo>
                <a:lnTo>
                  <a:pt x="5410200" y="8267700"/>
                </a:lnTo>
                <a:lnTo>
                  <a:pt x="5410200" y="8280400"/>
                </a:lnTo>
                <a:lnTo>
                  <a:pt x="5410200" y="8293100"/>
                </a:lnTo>
                <a:lnTo>
                  <a:pt x="5410200" y="8305800"/>
                </a:lnTo>
                <a:lnTo>
                  <a:pt x="5410200" y="8318500"/>
                </a:lnTo>
                <a:lnTo>
                  <a:pt x="5410200" y="8331200"/>
                </a:lnTo>
                <a:lnTo>
                  <a:pt x="5410200" y="8343900"/>
                </a:lnTo>
                <a:lnTo>
                  <a:pt x="5410200" y="8356600"/>
                </a:lnTo>
                <a:lnTo>
                  <a:pt x="5410200" y="8369300"/>
                </a:lnTo>
                <a:lnTo>
                  <a:pt x="5410200" y="8382000"/>
                </a:lnTo>
                <a:lnTo>
                  <a:pt x="5410200" y="8394700"/>
                </a:lnTo>
                <a:lnTo>
                  <a:pt x="5410200" y="8407400"/>
                </a:lnTo>
                <a:lnTo>
                  <a:pt x="5410200" y="8420100"/>
                </a:lnTo>
                <a:lnTo>
                  <a:pt x="5410200" y="8432800"/>
                </a:lnTo>
                <a:lnTo>
                  <a:pt x="5410200" y="8445500"/>
                </a:lnTo>
                <a:lnTo>
                  <a:pt x="5410200" y="8458200"/>
                </a:lnTo>
                <a:lnTo>
                  <a:pt x="5410200" y="8470900"/>
                </a:lnTo>
                <a:lnTo>
                  <a:pt x="5410200" y="8483600"/>
                </a:lnTo>
                <a:lnTo>
                  <a:pt x="5410200" y="8496300"/>
                </a:lnTo>
                <a:lnTo>
                  <a:pt x="5410200" y="8509000"/>
                </a:lnTo>
                <a:lnTo>
                  <a:pt x="5410200" y="8521700"/>
                </a:lnTo>
                <a:lnTo>
                  <a:pt x="5410200" y="8534400"/>
                </a:lnTo>
                <a:lnTo>
                  <a:pt x="5410200" y="8547100"/>
                </a:lnTo>
                <a:lnTo>
                  <a:pt x="5410200" y="8559800"/>
                </a:lnTo>
                <a:lnTo>
                  <a:pt x="5410200" y="8572500"/>
                </a:lnTo>
                <a:lnTo>
                  <a:pt x="5410200" y="8585200"/>
                </a:lnTo>
                <a:lnTo>
                  <a:pt x="5410200" y="8597900"/>
                </a:lnTo>
                <a:lnTo>
                  <a:pt x="5410200" y="8610600"/>
                </a:lnTo>
                <a:lnTo>
                  <a:pt x="5410200" y="8623300"/>
                </a:lnTo>
                <a:lnTo>
                  <a:pt x="5410200" y="8636000"/>
                </a:lnTo>
                <a:lnTo>
                  <a:pt x="5410200" y="8648700"/>
                </a:lnTo>
                <a:lnTo>
                  <a:pt x="5410200" y="8661400"/>
                </a:lnTo>
                <a:lnTo>
                  <a:pt x="5410200" y="8674100"/>
                </a:lnTo>
                <a:lnTo>
                  <a:pt x="5410200" y="8686800"/>
                </a:lnTo>
                <a:lnTo>
                  <a:pt x="5410200" y="8699500"/>
                </a:lnTo>
                <a:lnTo>
                  <a:pt x="5410200" y="8712200"/>
                </a:lnTo>
                <a:lnTo>
                  <a:pt x="5410200" y="8724900"/>
                </a:lnTo>
                <a:lnTo>
                  <a:pt x="5410200" y="8737600"/>
                </a:lnTo>
                <a:lnTo>
                  <a:pt x="5410200" y="8750300"/>
                </a:lnTo>
                <a:lnTo>
                  <a:pt x="5410200" y="8763000"/>
                </a:lnTo>
                <a:lnTo>
                  <a:pt x="5410200" y="8775700"/>
                </a:lnTo>
                <a:lnTo>
                  <a:pt x="5410200" y="8788400"/>
                </a:lnTo>
                <a:lnTo>
                  <a:pt x="5410200" y="8801100"/>
                </a:lnTo>
                <a:lnTo>
                  <a:pt x="5410200" y="8813800"/>
                </a:lnTo>
                <a:lnTo>
                  <a:pt x="5410200" y="8826500"/>
                </a:lnTo>
                <a:lnTo>
                  <a:pt x="5410200" y="8839200"/>
                </a:lnTo>
                <a:lnTo>
                  <a:pt x="5410200" y="8851900"/>
                </a:lnTo>
                <a:lnTo>
                  <a:pt x="5410200" y="8864600"/>
                </a:lnTo>
                <a:lnTo>
                  <a:pt x="5410200" y="8877300"/>
                </a:lnTo>
                <a:lnTo>
                  <a:pt x="5410200" y="8890000"/>
                </a:lnTo>
                <a:lnTo>
                  <a:pt x="5410200" y="8902700"/>
                </a:lnTo>
                <a:lnTo>
                  <a:pt x="5410200" y="8915400"/>
                </a:lnTo>
                <a:lnTo>
                  <a:pt x="5410200" y="8928100"/>
                </a:lnTo>
                <a:lnTo>
                  <a:pt x="5410200" y="8940800"/>
                </a:lnTo>
                <a:lnTo>
                  <a:pt x="5410200" y="8953500"/>
                </a:lnTo>
                <a:lnTo>
                  <a:pt x="5410200" y="8966200"/>
                </a:lnTo>
                <a:lnTo>
                  <a:pt x="5410200" y="8978900"/>
                </a:lnTo>
                <a:lnTo>
                  <a:pt x="5410200" y="8991600"/>
                </a:lnTo>
                <a:lnTo>
                  <a:pt x="5410200" y="9004300"/>
                </a:lnTo>
                <a:lnTo>
                  <a:pt x="5410200" y="9017000"/>
                </a:lnTo>
                <a:lnTo>
                  <a:pt x="5410200" y="9029700"/>
                </a:lnTo>
                <a:lnTo>
                  <a:pt x="5410200" y="9042400"/>
                </a:lnTo>
                <a:lnTo>
                  <a:pt x="5410200" y="9055100"/>
                </a:lnTo>
                <a:lnTo>
                  <a:pt x="5410200" y="9067800"/>
                </a:lnTo>
                <a:lnTo>
                  <a:pt x="5410200" y="9080500"/>
                </a:lnTo>
                <a:lnTo>
                  <a:pt x="5410200" y="9093200"/>
                </a:lnTo>
                <a:lnTo>
                  <a:pt x="5410200" y="9105900"/>
                </a:lnTo>
                <a:lnTo>
                  <a:pt x="5410200" y="9118600"/>
                </a:lnTo>
                <a:lnTo>
                  <a:pt x="0" y="9131300"/>
                </a:lnTo>
                <a:lnTo>
                  <a:pt x="0" y="9118600"/>
                </a:lnTo>
                <a:lnTo>
                  <a:pt x="0" y="9105900"/>
                </a:lnTo>
                <a:lnTo>
                  <a:pt x="0" y="9093200"/>
                </a:lnTo>
                <a:lnTo>
                  <a:pt x="0" y="9080500"/>
                </a:lnTo>
                <a:lnTo>
                  <a:pt x="0" y="9067800"/>
                </a:lnTo>
                <a:lnTo>
                  <a:pt x="0" y="9055100"/>
                </a:lnTo>
                <a:lnTo>
                  <a:pt x="0" y="9042400"/>
                </a:lnTo>
                <a:lnTo>
                  <a:pt x="0" y="9029700"/>
                </a:lnTo>
                <a:lnTo>
                  <a:pt x="0" y="9017000"/>
                </a:lnTo>
                <a:lnTo>
                  <a:pt x="0" y="9004300"/>
                </a:lnTo>
                <a:lnTo>
                  <a:pt x="0" y="8991600"/>
                </a:lnTo>
                <a:lnTo>
                  <a:pt x="0" y="8978900"/>
                </a:lnTo>
                <a:lnTo>
                  <a:pt x="0" y="8966200"/>
                </a:lnTo>
                <a:lnTo>
                  <a:pt x="0" y="8953500"/>
                </a:lnTo>
                <a:lnTo>
                  <a:pt x="0" y="8940800"/>
                </a:lnTo>
                <a:lnTo>
                  <a:pt x="0" y="8928100"/>
                </a:lnTo>
                <a:lnTo>
                  <a:pt x="0" y="8915400"/>
                </a:lnTo>
                <a:lnTo>
                  <a:pt x="0" y="8902700"/>
                </a:lnTo>
                <a:lnTo>
                  <a:pt x="0" y="8890000"/>
                </a:lnTo>
                <a:lnTo>
                  <a:pt x="0" y="8877300"/>
                </a:lnTo>
                <a:lnTo>
                  <a:pt x="0" y="8864600"/>
                </a:lnTo>
                <a:lnTo>
                  <a:pt x="0" y="8851900"/>
                </a:lnTo>
                <a:lnTo>
                  <a:pt x="0" y="8839200"/>
                </a:lnTo>
                <a:lnTo>
                  <a:pt x="0" y="8826500"/>
                </a:lnTo>
                <a:lnTo>
                  <a:pt x="0" y="8813800"/>
                </a:lnTo>
                <a:lnTo>
                  <a:pt x="0" y="8801100"/>
                </a:lnTo>
                <a:lnTo>
                  <a:pt x="0" y="8788400"/>
                </a:lnTo>
                <a:lnTo>
                  <a:pt x="0" y="8775700"/>
                </a:lnTo>
                <a:lnTo>
                  <a:pt x="0" y="8763000"/>
                </a:lnTo>
                <a:lnTo>
                  <a:pt x="0" y="8750300"/>
                </a:lnTo>
                <a:lnTo>
                  <a:pt x="0" y="8737600"/>
                </a:lnTo>
                <a:lnTo>
                  <a:pt x="0" y="8724900"/>
                </a:lnTo>
                <a:lnTo>
                  <a:pt x="0" y="8712200"/>
                </a:lnTo>
                <a:lnTo>
                  <a:pt x="0" y="8699500"/>
                </a:lnTo>
                <a:lnTo>
                  <a:pt x="0" y="8686800"/>
                </a:lnTo>
                <a:lnTo>
                  <a:pt x="0" y="8674100"/>
                </a:lnTo>
                <a:lnTo>
                  <a:pt x="0" y="8661400"/>
                </a:lnTo>
                <a:lnTo>
                  <a:pt x="0" y="8648700"/>
                </a:lnTo>
                <a:lnTo>
                  <a:pt x="0" y="8636000"/>
                </a:lnTo>
                <a:lnTo>
                  <a:pt x="0" y="8623300"/>
                </a:lnTo>
                <a:lnTo>
                  <a:pt x="0" y="8610600"/>
                </a:lnTo>
                <a:lnTo>
                  <a:pt x="0" y="8597900"/>
                </a:lnTo>
                <a:lnTo>
                  <a:pt x="0" y="8585200"/>
                </a:lnTo>
                <a:lnTo>
                  <a:pt x="0" y="8572500"/>
                </a:lnTo>
                <a:lnTo>
                  <a:pt x="0" y="8559800"/>
                </a:lnTo>
                <a:lnTo>
                  <a:pt x="0" y="8547100"/>
                </a:lnTo>
                <a:lnTo>
                  <a:pt x="0" y="8534400"/>
                </a:lnTo>
                <a:lnTo>
                  <a:pt x="0" y="8521700"/>
                </a:lnTo>
                <a:lnTo>
                  <a:pt x="0" y="8509000"/>
                </a:lnTo>
                <a:lnTo>
                  <a:pt x="0" y="8496300"/>
                </a:lnTo>
                <a:lnTo>
                  <a:pt x="0" y="8483600"/>
                </a:lnTo>
                <a:lnTo>
                  <a:pt x="0" y="8470900"/>
                </a:lnTo>
                <a:lnTo>
                  <a:pt x="0" y="8458200"/>
                </a:lnTo>
                <a:lnTo>
                  <a:pt x="0" y="8445500"/>
                </a:lnTo>
                <a:lnTo>
                  <a:pt x="0" y="8432800"/>
                </a:lnTo>
                <a:lnTo>
                  <a:pt x="0" y="8420100"/>
                </a:lnTo>
                <a:lnTo>
                  <a:pt x="0" y="8407400"/>
                </a:lnTo>
                <a:lnTo>
                  <a:pt x="0" y="8394700"/>
                </a:lnTo>
                <a:lnTo>
                  <a:pt x="0" y="8382000"/>
                </a:lnTo>
                <a:lnTo>
                  <a:pt x="0" y="8369300"/>
                </a:lnTo>
                <a:lnTo>
                  <a:pt x="0" y="8356600"/>
                </a:lnTo>
                <a:lnTo>
                  <a:pt x="0" y="8343900"/>
                </a:lnTo>
                <a:lnTo>
                  <a:pt x="0" y="8331200"/>
                </a:lnTo>
                <a:lnTo>
                  <a:pt x="0" y="8318500"/>
                </a:lnTo>
                <a:lnTo>
                  <a:pt x="0" y="8305800"/>
                </a:lnTo>
                <a:lnTo>
                  <a:pt x="0" y="8293100"/>
                </a:lnTo>
                <a:lnTo>
                  <a:pt x="0" y="8280400"/>
                </a:lnTo>
                <a:lnTo>
                  <a:pt x="0" y="8267700"/>
                </a:lnTo>
                <a:lnTo>
                  <a:pt x="0" y="8255000"/>
                </a:lnTo>
                <a:lnTo>
                  <a:pt x="0" y="8242300"/>
                </a:lnTo>
                <a:lnTo>
                  <a:pt x="0" y="8229600"/>
                </a:lnTo>
                <a:lnTo>
                  <a:pt x="0" y="8216900"/>
                </a:lnTo>
                <a:lnTo>
                  <a:pt x="0" y="8204200"/>
                </a:lnTo>
                <a:lnTo>
                  <a:pt x="0" y="8191500"/>
                </a:lnTo>
                <a:lnTo>
                  <a:pt x="0" y="8178800"/>
                </a:lnTo>
                <a:lnTo>
                  <a:pt x="0" y="8166100"/>
                </a:lnTo>
                <a:lnTo>
                  <a:pt x="0" y="8153400"/>
                </a:lnTo>
                <a:lnTo>
                  <a:pt x="0" y="8140700"/>
                </a:lnTo>
                <a:lnTo>
                  <a:pt x="0" y="8128000"/>
                </a:lnTo>
                <a:lnTo>
                  <a:pt x="0" y="8115300"/>
                </a:lnTo>
                <a:lnTo>
                  <a:pt x="0" y="8102600"/>
                </a:lnTo>
                <a:lnTo>
                  <a:pt x="0" y="8089900"/>
                </a:lnTo>
                <a:lnTo>
                  <a:pt x="0" y="8077200"/>
                </a:lnTo>
                <a:lnTo>
                  <a:pt x="0" y="8064500"/>
                </a:lnTo>
                <a:lnTo>
                  <a:pt x="0" y="8051800"/>
                </a:lnTo>
                <a:lnTo>
                  <a:pt x="0" y="8039100"/>
                </a:lnTo>
                <a:lnTo>
                  <a:pt x="0" y="8026400"/>
                </a:lnTo>
                <a:lnTo>
                  <a:pt x="0" y="8013700"/>
                </a:lnTo>
                <a:lnTo>
                  <a:pt x="0" y="8001000"/>
                </a:lnTo>
                <a:lnTo>
                  <a:pt x="0" y="7988300"/>
                </a:lnTo>
                <a:lnTo>
                  <a:pt x="0" y="7975600"/>
                </a:lnTo>
                <a:lnTo>
                  <a:pt x="0" y="7962900"/>
                </a:lnTo>
                <a:lnTo>
                  <a:pt x="0" y="7950200"/>
                </a:lnTo>
                <a:lnTo>
                  <a:pt x="0" y="7937500"/>
                </a:lnTo>
                <a:lnTo>
                  <a:pt x="0" y="7924800"/>
                </a:lnTo>
                <a:lnTo>
                  <a:pt x="0" y="7912100"/>
                </a:lnTo>
                <a:lnTo>
                  <a:pt x="0" y="7899400"/>
                </a:lnTo>
                <a:lnTo>
                  <a:pt x="0" y="7886700"/>
                </a:lnTo>
                <a:lnTo>
                  <a:pt x="0" y="7874000"/>
                </a:lnTo>
                <a:lnTo>
                  <a:pt x="0" y="7861300"/>
                </a:lnTo>
                <a:lnTo>
                  <a:pt x="0" y="7848600"/>
                </a:lnTo>
                <a:lnTo>
                  <a:pt x="0" y="7835900"/>
                </a:lnTo>
                <a:lnTo>
                  <a:pt x="0" y="7823200"/>
                </a:lnTo>
                <a:lnTo>
                  <a:pt x="0" y="7810500"/>
                </a:lnTo>
                <a:lnTo>
                  <a:pt x="0" y="7797800"/>
                </a:lnTo>
                <a:lnTo>
                  <a:pt x="0" y="7785100"/>
                </a:lnTo>
                <a:lnTo>
                  <a:pt x="0" y="7772400"/>
                </a:lnTo>
                <a:lnTo>
                  <a:pt x="0" y="7759700"/>
                </a:lnTo>
                <a:lnTo>
                  <a:pt x="0" y="7747000"/>
                </a:lnTo>
                <a:lnTo>
                  <a:pt x="0" y="7734300"/>
                </a:lnTo>
                <a:lnTo>
                  <a:pt x="0" y="7721600"/>
                </a:lnTo>
                <a:lnTo>
                  <a:pt x="0" y="7708900"/>
                </a:lnTo>
                <a:lnTo>
                  <a:pt x="0" y="7696200"/>
                </a:lnTo>
                <a:lnTo>
                  <a:pt x="0" y="7683500"/>
                </a:lnTo>
                <a:lnTo>
                  <a:pt x="0" y="7670800"/>
                </a:lnTo>
                <a:lnTo>
                  <a:pt x="0" y="7658100"/>
                </a:lnTo>
                <a:lnTo>
                  <a:pt x="0" y="7645400"/>
                </a:lnTo>
                <a:lnTo>
                  <a:pt x="0" y="7632700"/>
                </a:lnTo>
                <a:lnTo>
                  <a:pt x="0" y="7620000"/>
                </a:lnTo>
                <a:lnTo>
                  <a:pt x="0" y="7607300"/>
                </a:lnTo>
                <a:lnTo>
                  <a:pt x="0" y="7594600"/>
                </a:lnTo>
                <a:lnTo>
                  <a:pt x="0" y="7581900"/>
                </a:lnTo>
                <a:lnTo>
                  <a:pt x="0" y="7569200"/>
                </a:lnTo>
                <a:lnTo>
                  <a:pt x="0" y="7556500"/>
                </a:lnTo>
                <a:lnTo>
                  <a:pt x="0" y="7543800"/>
                </a:lnTo>
                <a:lnTo>
                  <a:pt x="0" y="7531100"/>
                </a:lnTo>
                <a:lnTo>
                  <a:pt x="0" y="7518400"/>
                </a:lnTo>
                <a:lnTo>
                  <a:pt x="0" y="7505700"/>
                </a:lnTo>
                <a:lnTo>
                  <a:pt x="0" y="7493000"/>
                </a:lnTo>
                <a:lnTo>
                  <a:pt x="0" y="7480300"/>
                </a:lnTo>
                <a:lnTo>
                  <a:pt x="0" y="7467600"/>
                </a:lnTo>
                <a:lnTo>
                  <a:pt x="0" y="7454900"/>
                </a:lnTo>
                <a:lnTo>
                  <a:pt x="0" y="7442200"/>
                </a:lnTo>
                <a:lnTo>
                  <a:pt x="0" y="7429500"/>
                </a:lnTo>
                <a:lnTo>
                  <a:pt x="0" y="7416800"/>
                </a:lnTo>
                <a:lnTo>
                  <a:pt x="0" y="7404100"/>
                </a:lnTo>
                <a:lnTo>
                  <a:pt x="0" y="7391400"/>
                </a:lnTo>
                <a:lnTo>
                  <a:pt x="0" y="7378700"/>
                </a:lnTo>
                <a:lnTo>
                  <a:pt x="0" y="7366000"/>
                </a:lnTo>
                <a:lnTo>
                  <a:pt x="0" y="7353300"/>
                </a:lnTo>
                <a:lnTo>
                  <a:pt x="0" y="7340600"/>
                </a:lnTo>
                <a:lnTo>
                  <a:pt x="0" y="7327900"/>
                </a:lnTo>
                <a:lnTo>
                  <a:pt x="0" y="7315200"/>
                </a:lnTo>
                <a:lnTo>
                  <a:pt x="0" y="7302500"/>
                </a:lnTo>
                <a:lnTo>
                  <a:pt x="0" y="7289800"/>
                </a:lnTo>
                <a:lnTo>
                  <a:pt x="0" y="7277100"/>
                </a:lnTo>
                <a:lnTo>
                  <a:pt x="0" y="7264400"/>
                </a:lnTo>
                <a:lnTo>
                  <a:pt x="0" y="7251700"/>
                </a:lnTo>
                <a:lnTo>
                  <a:pt x="0" y="7239000"/>
                </a:lnTo>
                <a:lnTo>
                  <a:pt x="0" y="7226300"/>
                </a:lnTo>
                <a:lnTo>
                  <a:pt x="0" y="7213600"/>
                </a:lnTo>
                <a:lnTo>
                  <a:pt x="0" y="7200900"/>
                </a:lnTo>
                <a:lnTo>
                  <a:pt x="0" y="7188200"/>
                </a:lnTo>
                <a:lnTo>
                  <a:pt x="0" y="7175500"/>
                </a:lnTo>
                <a:lnTo>
                  <a:pt x="0" y="7162800"/>
                </a:lnTo>
                <a:lnTo>
                  <a:pt x="0" y="7150100"/>
                </a:lnTo>
                <a:lnTo>
                  <a:pt x="0" y="7137400"/>
                </a:lnTo>
                <a:lnTo>
                  <a:pt x="0" y="7124700"/>
                </a:lnTo>
                <a:lnTo>
                  <a:pt x="0" y="7112000"/>
                </a:lnTo>
                <a:lnTo>
                  <a:pt x="0" y="7099300"/>
                </a:lnTo>
                <a:lnTo>
                  <a:pt x="0" y="7086600"/>
                </a:lnTo>
                <a:lnTo>
                  <a:pt x="0" y="7073900"/>
                </a:lnTo>
                <a:lnTo>
                  <a:pt x="0" y="7061200"/>
                </a:lnTo>
                <a:lnTo>
                  <a:pt x="0" y="7048500"/>
                </a:lnTo>
                <a:lnTo>
                  <a:pt x="0" y="7035800"/>
                </a:lnTo>
                <a:lnTo>
                  <a:pt x="0" y="7023100"/>
                </a:lnTo>
                <a:lnTo>
                  <a:pt x="0" y="7010400"/>
                </a:lnTo>
                <a:lnTo>
                  <a:pt x="0" y="6997700"/>
                </a:lnTo>
                <a:lnTo>
                  <a:pt x="0" y="6985000"/>
                </a:lnTo>
                <a:lnTo>
                  <a:pt x="0" y="6972300"/>
                </a:lnTo>
                <a:lnTo>
                  <a:pt x="0" y="6959600"/>
                </a:lnTo>
                <a:lnTo>
                  <a:pt x="0" y="6946900"/>
                </a:lnTo>
                <a:lnTo>
                  <a:pt x="0" y="6934200"/>
                </a:lnTo>
                <a:lnTo>
                  <a:pt x="0" y="6921500"/>
                </a:lnTo>
                <a:lnTo>
                  <a:pt x="0" y="6908800"/>
                </a:lnTo>
                <a:lnTo>
                  <a:pt x="0" y="6896100"/>
                </a:lnTo>
                <a:lnTo>
                  <a:pt x="0" y="6883400"/>
                </a:lnTo>
                <a:lnTo>
                  <a:pt x="0" y="6870700"/>
                </a:lnTo>
                <a:lnTo>
                  <a:pt x="0" y="6858000"/>
                </a:lnTo>
                <a:lnTo>
                  <a:pt x="0" y="6845300"/>
                </a:lnTo>
                <a:lnTo>
                  <a:pt x="0" y="6832600"/>
                </a:lnTo>
                <a:lnTo>
                  <a:pt x="0" y="6819900"/>
                </a:lnTo>
                <a:lnTo>
                  <a:pt x="0" y="6807200"/>
                </a:lnTo>
                <a:lnTo>
                  <a:pt x="0" y="6794500"/>
                </a:lnTo>
                <a:lnTo>
                  <a:pt x="0" y="6781800"/>
                </a:lnTo>
                <a:lnTo>
                  <a:pt x="0" y="6769100"/>
                </a:lnTo>
                <a:lnTo>
                  <a:pt x="0" y="6756400"/>
                </a:lnTo>
                <a:lnTo>
                  <a:pt x="0" y="6743700"/>
                </a:lnTo>
                <a:lnTo>
                  <a:pt x="0" y="6731000"/>
                </a:lnTo>
                <a:lnTo>
                  <a:pt x="0" y="6718300"/>
                </a:lnTo>
                <a:lnTo>
                  <a:pt x="0" y="6705600"/>
                </a:lnTo>
                <a:lnTo>
                  <a:pt x="0" y="6692900"/>
                </a:lnTo>
                <a:lnTo>
                  <a:pt x="0" y="6680200"/>
                </a:lnTo>
                <a:lnTo>
                  <a:pt x="0" y="6667500"/>
                </a:lnTo>
                <a:lnTo>
                  <a:pt x="0" y="6654800"/>
                </a:lnTo>
                <a:lnTo>
                  <a:pt x="0" y="6642100"/>
                </a:lnTo>
                <a:lnTo>
                  <a:pt x="0" y="6629400"/>
                </a:lnTo>
                <a:lnTo>
                  <a:pt x="0" y="6616700"/>
                </a:lnTo>
                <a:lnTo>
                  <a:pt x="0" y="6604000"/>
                </a:lnTo>
                <a:lnTo>
                  <a:pt x="0" y="6591300"/>
                </a:lnTo>
                <a:lnTo>
                  <a:pt x="0" y="6578600"/>
                </a:lnTo>
                <a:lnTo>
                  <a:pt x="0" y="6565900"/>
                </a:lnTo>
                <a:lnTo>
                  <a:pt x="0" y="6553200"/>
                </a:lnTo>
                <a:lnTo>
                  <a:pt x="0" y="6540500"/>
                </a:lnTo>
                <a:lnTo>
                  <a:pt x="0" y="6527800"/>
                </a:lnTo>
                <a:lnTo>
                  <a:pt x="0" y="6515100"/>
                </a:lnTo>
                <a:lnTo>
                  <a:pt x="0" y="6502400"/>
                </a:lnTo>
                <a:lnTo>
                  <a:pt x="0" y="6489700"/>
                </a:lnTo>
                <a:lnTo>
                  <a:pt x="0" y="6477000"/>
                </a:lnTo>
                <a:lnTo>
                  <a:pt x="0" y="6464300"/>
                </a:lnTo>
                <a:lnTo>
                  <a:pt x="0" y="6451600"/>
                </a:lnTo>
                <a:lnTo>
                  <a:pt x="0" y="6438900"/>
                </a:lnTo>
                <a:lnTo>
                  <a:pt x="0" y="6426200"/>
                </a:lnTo>
                <a:lnTo>
                  <a:pt x="0" y="6413500"/>
                </a:lnTo>
                <a:lnTo>
                  <a:pt x="0" y="6400800"/>
                </a:lnTo>
                <a:lnTo>
                  <a:pt x="0" y="6388100"/>
                </a:lnTo>
                <a:lnTo>
                  <a:pt x="0" y="6375400"/>
                </a:lnTo>
                <a:lnTo>
                  <a:pt x="0" y="6362700"/>
                </a:lnTo>
                <a:lnTo>
                  <a:pt x="0" y="6350000"/>
                </a:lnTo>
                <a:lnTo>
                  <a:pt x="0" y="6337300"/>
                </a:lnTo>
                <a:lnTo>
                  <a:pt x="0" y="6324600"/>
                </a:lnTo>
                <a:lnTo>
                  <a:pt x="0" y="6311900"/>
                </a:lnTo>
                <a:lnTo>
                  <a:pt x="0" y="6299200"/>
                </a:lnTo>
                <a:lnTo>
                  <a:pt x="0" y="6286500"/>
                </a:lnTo>
                <a:lnTo>
                  <a:pt x="0" y="6273800"/>
                </a:lnTo>
                <a:lnTo>
                  <a:pt x="0" y="6261100"/>
                </a:lnTo>
                <a:lnTo>
                  <a:pt x="0" y="6248400"/>
                </a:lnTo>
                <a:lnTo>
                  <a:pt x="0" y="6235700"/>
                </a:lnTo>
                <a:lnTo>
                  <a:pt x="0" y="6223000"/>
                </a:lnTo>
                <a:lnTo>
                  <a:pt x="0" y="6210300"/>
                </a:lnTo>
                <a:lnTo>
                  <a:pt x="0" y="6197600"/>
                </a:lnTo>
                <a:lnTo>
                  <a:pt x="0" y="6184900"/>
                </a:lnTo>
                <a:lnTo>
                  <a:pt x="0" y="6172200"/>
                </a:lnTo>
                <a:lnTo>
                  <a:pt x="0" y="6159500"/>
                </a:lnTo>
                <a:lnTo>
                  <a:pt x="0" y="6146800"/>
                </a:lnTo>
                <a:lnTo>
                  <a:pt x="0" y="6134100"/>
                </a:lnTo>
                <a:lnTo>
                  <a:pt x="0" y="6121400"/>
                </a:lnTo>
                <a:lnTo>
                  <a:pt x="0" y="6108700"/>
                </a:lnTo>
                <a:lnTo>
                  <a:pt x="0" y="6096000"/>
                </a:lnTo>
                <a:lnTo>
                  <a:pt x="0" y="6083300"/>
                </a:lnTo>
                <a:lnTo>
                  <a:pt x="0" y="6070600"/>
                </a:lnTo>
                <a:lnTo>
                  <a:pt x="0" y="6057900"/>
                </a:lnTo>
                <a:lnTo>
                  <a:pt x="0" y="6045200"/>
                </a:lnTo>
                <a:lnTo>
                  <a:pt x="0" y="6032500"/>
                </a:lnTo>
                <a:lnTo>
                  <a:pt x="0" y="6019800"/>
                </a:lnTo>
                <a:lnTo>
                  <a:pt x="0" y="6007100"/>
                </a:lnTo>
                <a:lnTo>
                  <a:pt x="0" y="5994400"/>
                </a:lnTo>
                <a:lnTo>
                  <a:pt x="0" y="5981700"/>
                </a:lnTo>
                <a:lnTo>
                  <a:pt x="0" y="5969000"/>
                </a:lnTo>
                <a:lnTo>
                  <a:pt x="0" y="5956300"/>
                </a:lnTo>
                <a:lnTo>
                  <a:pt x="0" y="5943600"/>
                </a:lnTo>
                <a:lnTo>
                  <a:pt x="0" y="5930900"/>
                </a:lnTo>
                <a:lnTo>
                  <a:pt x="0" y="5918200"/>
                </a:lnTo>
                <a:lnTo>
                  <a:pt x="0" y="5905500"/>
                </a:lnTo>
                <a:lnTo>
                  <a:pt x="0" y="5892800"/>
                </a:lnTo>
                <a:lnTo>
                  <a:pt x="0" y="5880100"/>
                </a:lnTo>
                <a:lnTo>
                  <a:pt x="0" y="5867400"/>
                </a:lnTo>
                <a:lnTo>
                  <a:pt x="0" y="5854700"/>
                </a:lnTo>
                <a:lnTo>
                  <a:pt x="0" y="5842000"/>
                </a:lnTo>
                <a:lnTo>
                  <a:pt x="0" y="5829300"/>
                </a:lnTo>
                <a:lnTo>
                  <a:pt x="0" y="5816600"/>
                </a:lnTo>
                <a:lnTo>
                  <a:pt x="0" y="5803900"/>
                </a:lnTo>
                <a:lnTo>
                  <a:pt x="0" y="5791200"/>
                </a:lnTo>
                <a:lnTo>
                  <a:pt x="0" y="5778500"/>
                </a:lnTo>
                <a:lnTo>
                  <a:pt x="0" y="5765800"/>
                </a:lnTo>
                <a:lnTo>
                  <a:pt x="0" y="5753100"/>
                </a:lnTo>
                <a:lnTo>
                  <a:pt x="0" y="5740400"/>
                </a:lnTo>
                <a:lnTo>
                  <a:pt x="0" y="5727700"/>
                </a:lnTo>
                <a:lnTo>
                  <a:pt x="0" y="5715000"/>
                </a:lnTo>
                <a:lnTo>
                  <a:pt x="0" y="5702300"/>
                </a:lnTo>
                <a:lnTo>
                  <a:pt x="0" y="5689600"/>
                </a:lnTo>
                <a:lnTo>
                  <a:pt x="0" y="5676900"/>
                </a:lnTo>
                <a:lnTo>
                  <a:pt x="0" y="5664200"/>
                </a:lnTo>
                <a:lnTo>
                  <a:pt x="0" y="5651500"/>
                </a:lnTo>
                <a:lnTo>
                  <a:pt x="0" y="5638800"/>
                </a:lnTo>
                <a:lnTo>
                  <a:pt x="0" y="5626100"/>
                </a:lnTo>
                <a:lnTo>
                  <a:pt x="0" y="5613400"/>
                </a:lnTo>
                <a:lnTo>
                  <a:pt x="0" y="5600700"/>
                </a:lnTo>
                <a:lnTo>
                  <a:pt x="0" y="5588000"/>
                </a:lnTo>
                <a:lnTo>
                  <a:pt x="0" y="5575300"/>
                </a:lnTo>
                <a:lnTo>
                  <a:pt x="0" y="5562600"/>
                </a:lnTo>
                <a:lnTo>
                  <a:pt x="0" y="5549900"/>
                </a:lnTo>
                <a:lnTo>
                  <a:pt x="0" y="5537200"/>
                </a:lnTo>
                <a:lnTo>
                  <a:pt x="0" y="5524500"/>
                </a:lnTo>
                <a:lnTo>
                  <a:pt x="0" y="5511800"/>
                </a:lnTo>
                <a:lnTo>
                  <a:pt x="0" y="5499100"/>
                </a:lnTo>
                <a:lnTo>
                  <a:pt x="0" y="5486400"/>
                </a:lnTo>
                <a:lnTo>
                  <a:pt x="0" y="5473700"/>
                </a:lnTo>
                <a:lnTo>
                  <a:pt x="0" y="5461000"/>
                </a:lnTo>
                <a:lnTo>
                  <a:pt x="0" y="5448300"/>
                </a:lnTo>
                <a:lnTo>
                  <a:pt x="0" y="5435600"/>
                </a:lnTo>
                <a:lnTo>
                  <a:pt x="0" y="5422900"/>
                </a:lnTo>
                <a:lnTo>
                  <a:pt x="0" y="5410200"/>
                </a:lnTo>
                <a:lnTo>
                  <a:pt x="0" y="5397500"/>
                </a:lnTo>
                <a:lnTo>
                  <a:pt x="0" y="5384800"/>
                </a:lnTo>
                <a:lnTo>
                  <a:pt x="0" y="5372100"/>
                </a:lnTo>
                <a:lnTo>
                  <a:pt x="0" y="5359400"/>
                </a:lnTo>
                <a:lnTo>
                  <a:pt x="0" y="5346700"/>
                </a:lnTo>
                <a:lnTo>
                  <a:pt x="0" y="5334000"/>
                </a:lnTo>
                <a:lnTo>
                  <a:pt x="0" y="5321300"/>
                </a:lnTo>
                <a:lnTo>
                  <a:pt x="0" y="5308600"/>
                </a:lnTo>
                <a:lnTo>
                  <a:pt x="0" y="5295900"/>
                </a:lnTo>
                <a:lnTo>
                  <a:pt x="0" y="5283200"/>
                </a:lnTo>
                <a:lnTo>
                  <a:pt x="0" y="5270500"/>
                </a:lnTo>
                <a:lnTo>
                  <a:pt x="0" y="5257800"/>
                </a:lnTo>
                <a:lnTo>
                  <a:pt x="0" y="5245100"/>
                </a:lnTo>
                <a:lnTo>
                  <a:pt x="0" y="5232400"/>
                </a:lnTo>
                <a:lnTo>
                  <a:pt x="0" y="5219700"/>
                </a:lnTo>
                <a:lnTo>
                  <a:pt x="0" y="5207000"/>
                </a:lnTo>
                <a:lnTo>
                  <a:pt x="0" y="5194300"/>
                </a:lnTo>
                <a:lnTo>
                  <a:pt x="0" y="5181600"/>
                </a:lnTo>
                <a:lnTo>
                  <a:pt x="0" y="5168900"/>
                </a:lnTo>
                <a:lnTo>
                  <a:pt x="0" y="5156200"/>
                </a:lnTo>
                <a:lnTo>
                  <a:pt x="0" y="5143500"/>
                </a:lnTo>
                <a:lnTo>
                  <a:pt x="0" y="5130800"/>
                </a:lnTo>
                <a:lnTo>
                  <a:pt x="0" y="5118100"/>
                </a:lnTo>
                <a:lnTo>
                  <a:pt x="0" y="5105400"/>
                </a:lnTo>
                <a:lnTo>
                  <a:pt x="0" y="5092700"/>
                </a:lnTo>
                <a:lnTo>
                  <a:pt x="0" y="5080000"/>
                </a:lnTo>
                <a:lnTo>
                  <a:pt x="0" y="5067300"/>
                </a:lnTo>
                <a:lnTo>
                  <a:pt x="0" y="5054600"/>
                </a:lnTo>
                <a:lnTo>
                  <a:pt x="0" y="5041900"/>
                </a:lnTo>
                <a:lnTo>
                  <a:pt x="0" y="5029200"/>
                </a:lnTo>
                <a:lnTo>
                  <a:pt x="0" y="5016500"/>
                </a:lnTo>
                <a:lnTo>
                  <a:pt x="0" y="5003800"/>
                </a:lnTo>
                <a:lnTo>
                  <a:pt x="0" y="4991100"/>
                </a:lnTo>
                <a:lnTo>
                  <a:pt x="0" y="4978400"/>
                </a:lnTo>
                <a:lnTo>
                  <a:pt x="0" y="4965700"/>
                </a:lnTo>
                <a:lnTo>
                  <a:pt x="0" y="4953000"/>
                </a:lnTo>
                <a:lnTo>
                  <a:pt x="0" y="4940300"/>
                </a:lnTo>
                <a:lnTo>
                  <a:pt x="0" y="4927600"/>
                </a:lnTo>
                <a:lnTo>
                  <a:pt x="0" y="4914900"/>
                </a:lnTo>
                <a:lnTo>
                  <a:pt x="0" y="4902200"/>
                </a:lnTo>
                <a:lnTo>
                  <a:pt x="0" y="4889500"/>
                </a:lnTo>
                <a:lnTo>
                  <a:pt x="0" y="4876800"/>
                </a:lnTo>
                <a:lnTo>
                  <a:pt x="0" y="4864100"/>
                </a:lnTo>
                <a:lnTo>
                  <a:pt x="0" y="4851400"/>
                </a:lnTo>
                <a:lnTo>
                  <a:pt x="0" y="4838700"/>
                </a:lnTo>
                <a:lnTo>
                  <a:pt x="0" y="4826000"/>
                </a:lnTo>
                <a:lnTo>
                  <a:pt x="0" y="4813300"/>
                </a:lnTo>
                <a:lnTo>
                  <a:pt x="0" y="4800600"/>
                </a:lnTo>
                <a:lnTo>
                  <a:pt x="0" y="4787900"/>
                </a:lnTo>
                <a:lnTo>
                  <a:pt x="0" y="4775200"/>
                </a:lnTo>
                <a:lnTo>
                  <a:pt x="0" y="4762500"/>
                </a:lnTo>
                <a:lnTo>
                  <a:pt x="0" y="4749800"/>
                </a:lnTo>
                <a:lnTo>
                  <a:pt x="0" y="4737100"/>
                </a:lnTo>
                <a:lnTo>
                  <a:pt x="0" y="4724400"/>
                </a:lnTo>
                <a:lnTo>
                  <a:pt x="0" y="4711700"/>
                </a:lnTo>
                <a:lnTo>
                  <a:pt x="0" y="4699000"/>
                </a:lnTo>
                <a:lnTo>
                  <a:pt x="0" y="4686300"/>
                </a:lnTo>
                <a:lnTo>
                  <a:pt x="0" y="4673600"/>
                </a:lnTo>
                <a:lnTo>
                  <a:pt x="0" y="4660900"/>
                </a:lnTo>
                <a:lnTo>
                  <a:pt x="0" y="4648200"/>
                </a:lnTo>
                <a:lnTo>
                  <a:pt x="0" y="4635500"/>
                </a:lnTo>
                <a:lnTo>
                  <a:pt x="0" y="4622800"/>
                </a:lnTo>
                <a:lnTo>
                  <a:pt x="0" y="4610100"/>
                </a:lnTo>
                <a:lnTo>
                  <a:pt x="0" y="4597400"/>
                </a:lnTo>
                <a:lnTo>
                  <a:pt x="0" y="4584700"/>
                </a:lnTo>
                <a:lnTo>
                  <a:pt x="0" y="4572000"/>
                </a:lnTo>
              </a:path>
            </a:pathLst>
          </a:custGeom>
          <a:solidFill>
            <a:srgbClr val="252525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248099" y="976208"/>
            <a:ext cx="3483811" cy="1407063"/>
            <a:chOff x="565306" y="1208432"/>
            <a:chExt cx="3483811" cy="1407063"/>
          </a:xfrm>
        </p:grpSpPr>
        <p:sp>
          <p:nvSpPr>
            <p:cNvPr id="43" name="文本框 42"/>
            <p:cNvSpPr txBox="1"/>
            <p:nvPr/>
          </p:nvSpPr>
          <p:spPr>
            <a:xfrm>
              <a:off x="565306" y="1208432"/>
              <a:ext cx="348381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实验</a:t>
              </a:r>
              <a:endParaRPr lang="en-US" altLang="zh-CN" sz="400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endParaRPr>
            </a:p>
            <a:p>
              <a:r>
                <a:rPr lang="zh-CN" altLang="en-US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评估标准</a:t>
              </a: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659103" y="2615495"/>
              <a:ext cx="84907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/>
          <p:cNvSpPr txBox="1"/>
          <p:nvPr/>
        </p:nvSpPr>
        <p:spPr>
          <a:xfrm rot="10800000">
            <a:off x="74950" y="4978936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48099" y="2747805"/>
            <a:ext cx="3274507" cy="2720834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01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评估情绪提取和原因提取两个子任务的表现</a:t>
            </a: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bg1"/>
              </a:solidFill>
              <a:latin typeface="Leelawadee UI Semilight" panose="020B0402040204020203" pitchFamily="34" charset="-34"/>
              <a:ea typeface="Microsoft Yi Baiti" panose="03000500000000000000" pitchFamily="66" charset="0"/>
              <a:cs typeface="Leelawadee UI Semilight" panose="020B0402040204020203" pitchFamily="34" charset="-34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02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评估情感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原因子句对抽取总任务的表现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82876" y="976208"/>
            <a:ext cx="13488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96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rPr>
              <a:t>02</a:t>
            </a:r>
            <a:endParaRPr lang="zh-CN" altLang="en-US" sz="9600" dirty="0">
              <a:solidFill>
                <a:schemeClr val="accent1">
                  <a:lumMod val="75000"/>
                </a:schemeClr>
              </a:solidFill>
              <a:latin typeface="Aharoni" panose="02010803020104030203" pitchFamily="2" charset="-79"/>
              <a:ea typeface="LiHei Pro" panose="02010601030101010101" pitchFamily="2" charset="-122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6705600" y="82436"/>
                <a:ext cx="6210300" cy="674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zh-CN" altLang="en-US" b="1" i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en-US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𝒄𝒐𝒓𝒓𝒆𝒄𝒕</m:t>
                              </m:r>
                              <m:r>
                                <m:rPr>
                                  <m:lit/>
                                </m:rP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</m:e>
                          </m:nary>
                          <m:r>
                            <a:rPr lang="en-US" altLang="zh-CN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𝒑𝒂𝒊𝒓𝒔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𝒑𝒓𝒐𝒑𝒐𝒔𝒆𝒅</m:t>
                              </m:r>
                              <m:r>
                                <m:rPr>
                                  <m:lit/>
                                </m:rPr>
                                <a:rPr lang="zh-CN" altLang="en-US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CN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𝒑𝒂𝒊𝒓𝒔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82436"/>
                <a:ext cx="6210300" cy="6744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6772275" y="766388"/>
                <a:ext cx="6210300" cy="674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zh-CN" altLang="en-US" b="1" i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en-US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𝒄𝒐𝒓𝒓𝒆𝒄𝒕</m:t>
                              </m:r>
                              <m:r>
                                <m:rPr>
                                  <m:lit/>
                                </m:rPr>
                                <a:rPr lang="zh-CN" altLang="en-US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CN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𝒑𝒂𝒊𝒓𝒔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zh-CN" altLang="en-US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𝒂𝒏𝒏𝒐𝒕𝒂𝒕𝒆𝒅</m:t>
                              </m:r>
                              <m:r>
                                <m:rPr>
                                  <m:lit/>
                                </m:rPr>
                                <a:rPr lang="zh-CN" altLang="en-US" b="1" i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altLang="zh-CN" b="1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𝒑𝒂𝒊𝒓𝒔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766388"/>
                <a:ext cx="6210300" cy="67448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6260299" y="1516459"/>
                <a:ext cx="6210300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zh-CN" altLang="en-US" b="1" i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zh-CN" altLang="en-US" b="1" i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en-US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zh-CN" altLang="en-US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zh-CN" altLang="en-US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r>
                            <a:rPr lang="zh-CN" altLang="en-US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zh-CN" altLang="en-US" b="1" i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b="1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299" y="1516459"/>
                <a:ext cx="6210300" cy="61734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8254087" y="4873694"/>
            <a:ext cx="3616325" cy="1630382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其中</a:t>
            </a:r>
            <a:r>
              <a:rPr lang="en-GB" altLang="zh-CN" sz="1600" b="1" spc="75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proposed_pairs</a:t>
            </a:r>
            <a:r>
              <a:rPr lang="zh-CN" altLang="en-US" sz="16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表示模型预测的情感</a:t>
            </a:r>
            <a:r>
              <a:rPr lang="en-US" altLang="zh-CN" sz="16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6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原因对的数量；</a:t>
            </a:r>
            <a:endParaRPr lang="en-US" altLang="zh-CN" sz="1600" spc="75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600" b="1" spc="75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annotated_pairs</a:t>
            </a:r>
            <a:r>
              <a:rPr lang="zh-CN" altLang="en-US" sz="16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表示在数据集中标记的情感</a:t>
            </a:r>
            <a:r>
              <a:rPr lang="en-US" altLang="zh-CN" sz="16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6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原因对的总数；</a:t>
            </a:r>
            <a:endParaRPr lang="en-US" altLang="zh-CN" sz="1600" spc="75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600" b="1" spc="75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correct_pairs</a:t>
            </a:r>
            <a:r>
              <a:rPr lang="zh-CN" altLang="en-US" sz="16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表示既被标记又被预测的情感</a:t>
            </a:r>
            <a:r>
              <a:rPr lang="en-US" altLang="zh-CN" sz="16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16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原因对的数量。</a:t>
            </a:r>
            <a:endParaRPr lang="zh-CN" altLang="zh-CN" sz="16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1EE903-94D8-441A-9939-D9A5A7637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774" y="2182479"/>
            <a:ext cx="2703952" cy="2541715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11048647" y="2121194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2358034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10305043" y="1459717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353319" y="2186986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276039" y="372695"/>
            <a:ext cx="4747617" cy="1504913"/>
            <a:chOff x="276039" y="592822"/>
            <a:chExt cx="4747617" cy="1504913"/>
          </a:xfrm>
        </p:grpSpPr>
        <p:grpSp>
          <p:nvGrpSpPr>
            <p:cNvPr id="35" name="组合 34"/>
            <p:cNvGrpSpPr/>
            <p:nvPr/>
          </p:nvGrpSpPr>
          <p:grpSpPr>
            <a:xfrm>
              <a:off x="276039" y="592822"/>
              <a:ext cx="4747617" cy="1015663"/>
              <a:chOff x="570994" y="1133535"/>
              <a:chExt cx="3483811" cy="1015663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570994" y="1133535"/>
                <a:ext cx="348381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b="1" dirty="0">
                    <a:solidFill>
                      <a:schemeClr val="bg1"/>
                    </a:solidFill>
                    <a:latin typeface="Aharoni" panose="02010803020104030203" pitchFamily="2" charset="-79"/>
                    <a:ea typeface="Microsoft YaHei UI" panose="020B0503020204020204" pitchFamily="34" charset="-122"/>
                    <a:cs typeface="Aharoni" panose="02010803020104030203" pitchFamily="2" charset="-79"/>
                  </a:rPr>
                  <a:t>实验结果及分析</a:t>
                </a:r>
                <a:r>
                  <a:rPr lang="en-US" altLang="zh-CN" sz="6000" b="1" dirty="0">
                    <a:solidFill>
                      <a:schemeClr val="bg1"/>
                    </a:solidFill>
                    <a:latin typeface="Aharoni" panose="02010803020104030203" pitchFamily="2" charset="-79"/>
                    <a:ea typeface="Microsoft YaHei UI" panose="020B0503020204020204" pitchFamily="34" charset="-122"/>
                    <a:cs typeface="Aharoni" panose="02010803020104030203" pitchFamily="2" charset="-79"/>
                  </a:rPr>
                  <a:t>1</a:t>
                </a:r>
                <a:endParaRPr lang="zh-CN" altLang="en-US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614232" y="2055488"/>
                <a:ext cx="2801610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文本框 35"/>
            <p:cNvSpPr txBox="1"/>
            <p:nvPr/>
          </p:nvSpPr>
          <p:spPr>
            <a:xfrm>
              <a:off x="352425" y="1702194"/>
              <a:ext cx="4198297" cy="395541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600" b="1" spc="75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——</a:t>
              </a:r>
              <a:r>
                <a:rPr lang="zh-CN" altLang="en-US" sz="1600" b="1" spc="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情感</a:t>
              </a:r>
              <a:r>
                <a:rPr lang="zh-CN" altLang="zh-CN" sz="1600" b="1" spc="75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提取</a:t>
              </a:r>
              <a:r>
                <a:rPr lang="zh-CN" altLang="en-US" sz="1600" b="1" spc="75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子任务</a:t>
              </a:r>
              <a:endPara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27" name="图片 26"/>
          <p:cNvPicPr/>
          <p:nvPr/>
        </p:nvPicPr>
        <p:blipFill>
          <a:blip r:embed="rId2"/>
          <a:stretch>
            <a:fillRect/>
          </a:stretch>
        </p:blipFill>
        <p:spPr>
          <a:xfrm>
            <a:off x="448055" y="2805626"/>
            <a:ext cx="4914520" cy="3604782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5485100" y="302140"/>
            <a:ext cx="6037228" cy="2055894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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Indep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: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情感提取和原因提取分别由两个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Bi-LSTM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进行建模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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Inter-CE: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原因提取的预测用于增强情感提取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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Inter-EC: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情感提取的预测用于增强原因提取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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-BERT: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使用</a:t>
            </a:r>
            <a:r>
              <a:rPr lang="en-GB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BERT-</a:t>
            </a:r>
            <a:r>
              <a:rPr lang="en-GB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wwm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模型生成词向量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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-BERT-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ext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: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使用</a:t>
            </a:r>
            <a:r>
              <a:rPr lang="en-GB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BERT-</a:t>
            </a:r>
            <a:r>
              <a:rPr lang="en-GB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wwm</a:t>
            </a:r>
            <a:r>
              <a:rPr lang="en-GB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-</a:t>
            </a:r>
            <a:r>
              <a:rPr lang="en-GB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ext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模型生成词向量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806867" y="3556518"/>
            <a:ext cx="5715461" cy="2644429"/>
            <a:chOff x="9812236" y="1850167"/>
            <a:chExt cx="2974401" cy="2065141"/>
          </a:xfrm>
        </p:grpSpPr>
        <p:sp>
          <p:nvSpPr>
            <p:cNvPr id="39" name="矩形 38"/>
            <p:cNvSpPr/>
            <p:nvPr/>
          </p:nvSpPr>
          <p:spPr>
            <a:xfrm>
              <a:off x="11091215" y="1850167"/>
              <a:ext cx="416444" cy="3605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分析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812236" y="2267597"/>
              <a:ext cx="2974401" cy="1647711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与</a:t>
              </a:r>
              <a:r>
                <a:rPr lang="en-US" altLang="zh-CN" sz="1800" kern="1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Indep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相比，</a:t>
              </a: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Inter-CE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在情感提取子任务上有了一些提升</a:t>
              </a:r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改进主要体现在情感提取子任务的精度上</a:t>
              </a:r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zh-CN" altLang="en-US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证明了原因提取的监督有利于情感提取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b="1" kern="1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采用</a:t>
              </a:r>
              <a:r>
                <a:rPr lang="en-US" altLang="zh-CN" b="1" kern="1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BERT</a:t>
              </a:r>
              <a:r>
                <a:rPr lang="zh-CN" altLang="en-US" b="1" kern="1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预训练模型生成词向量后，模型的精度和召回率均有较大的提升</a:t>
              </a:r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，符合预期。总体上采用</a:t>
              </a:r>
              <a:r>
                <a:rPr lang="en-GB" altLang="zh-CN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BERT-</a:t>
              </a:r>
              <a:r>
                <a:rPr lang="en-GB" altLang="zh-CN" kern="1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wwm</a:t>
              </a:r>
              <a:r>
                <a:rPr lang="en-GB" altLang="zh-CN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-</a:t>
              </a:r>
              <a:r>
                <a:rPr lang="en-GB" altLang="zh-CN" kern="1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ext</a:t>
              </a:r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方法后提升效果更加显著。</a:t>
              </a:r>
              <a:endPara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11048647" y="2121194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2358034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10305043" y="1459717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276039" y="372695"/>
            <a:ext cx="4747617" cy="1504913"/>
            <a:chOff x="276039" y="592822"/>
            <a:chExt cx="4747617" cy="1504913"/>
          </a:xfrm>
        </p:grpSpPr>
        <p:grpSp>
          <p:nvGrpSpPr>
            <p:cNvPr id="35" name="组合 34"/>
            <p:cNvGrpSpPr/>
            <p:nvPr/>
          </p:nvGrpSpPr>
          <p:grpSpPr>
            <a:xfrm>
              <a:off x="276039" y="592822"/>
              <a:ext cx="4747617" cy="1015663"/>
              <a:chOff x="570994" y="1133535"/>
              <a:chExt cx="3483811" cy="1015663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570994" y="1133535"/>
                <a:ext cx="348381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b="1" dirty="0">
                    <a:solidFill>
                      <a:schemeClr val="bg1"/>
                    </a:solidFill>
                    <a:latin typeface="Aharoni" panose="02010803020104030203" pitchFamily="2" charset="-79"/>
                    <a:ea typeface="Microsoft YaHei UI" panose="020B0503020204020204" pitchFamily="34" charset="-122"/>
                    <a:cs typeface="Aharoni" panose="02010803020104030203" pitchFamily="2" charset="-79"/>
                  </a:rPr>
                  <a:t>实验结果及分析</a:t>
                </a:r>
                <a:r>
                  <a:rPr lang="en-US" altLang="zh-CN" sz="6000" b="1" dirty="0">
                    <a:solidFill>
                      <a:schemeClr val="bg1"/>
                    </a:solidFill>
                    <a:latin typeface="Aharoni" panose="02010803020104030203" pitchFamily="2" charset="-79"/>
                    <a:ea typeface="Microsoft YaHei UI" panose="020B0503020204020204" pitchFamily="34" charset="-122"/>
                    <a:cs typeface="Aharoni" panose="02010803020104030203" pitchFamily="2" charset="-79"/>
                  </a:rPr>
                  <a:t>2</a:t>
                </a:r>
                <a:endParaRPr lang="zh-CN" altLang="en-US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614232" y="2055488"/>
                <a:ext cx="2801610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文本框 35"/>
            <p:cNvSpPr txBox="1"/>
            <p:nvPr/>
          </p:nvSpPr>
          <p:spPr>
            <a:xfrm>
              <a:off x="352425" y="1702194"/>
              <a:ext cx="4198297" cy="395541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600" b="1" spc="75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——</a:t>
              </a:r>
              <a:r>
                <a:rPr lang="zh-CN" altLang="en-US" sz="1600" b="1" spc="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原因</a:t>
              </a:r>
              <a:r>
                <a:rPr lang="zh-CN" altLang="zh-CN" sz="1600" b="1" spc="75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提取</a:t>
              </a:r>
              <a:r>
                <a:rPr lang="zh-CN" altLang="en-US" sz="1600" b="1" spc="75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子任务</a:t>
              </a:r>
              <a:endPara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419099" y="2811830"/>
            <a:ext cx="4991101" cy="36449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806867" y="3545852"/>
            <a:ext cx="5715461" cy="2644429"/>
            <a:chOff x="9812236" y="1850167"/>
            <a:chExt cx="2974401" cy="2065141"/>
          </a:xfrm>
        </p:grpSpPr>
        <p:sp>
          <p:nvSpPr>
            <p:cNvPr id="15" name="矩形 14"/>
            <p:cNvSpPr/>
            <p:nvPr/>
          </p:nvSpPr>
          <p:spPr>
            <a:xfrm>
              <a:off x="11091215" y="1850167"/>
              <a:ext cx="416444" cy="3605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分析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812236" y="2267597"/>
              <a:ext cx="2974401" cy="1647711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与</a:t>
              </a:r>
              <a:r>
                <a:rPr lang="en-US" altLang="zh-CN" sz="1800" kern="100" dirty="0" err="1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Indep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相比，</a:t>
              </a: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Inter-EC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在原因提取子任务上有了一些提升</a:t>
              </a:r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改进主要体现在原因提取子任务的精度上</a:t>
              </a:r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zh-CN" altLang="en-US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证明了情感提取的监督有利于原因提取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b="1" kern="1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采用</a:t>
              </a:r>
              <a:r>
                <a:rPr lang="en-US" altLang="zh-CN" b="1" kern="1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BERT</a:t>
              </a:r>
              <a:r>
                <a:rPr lang="zh-CN" altLang="en-US" b="1" kern="1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预训练模型生成词向量后，模型的精度和召回率均有较大的提升</a:t>
              </a:r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，符合预期。总体上采用</a:t>
              </a:r>
              <a:r>
                <a:rPr lang="en-GB" altLang="zh-CN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BERT-</a:t>
              </a:r>
              <a:r>
                <a:rPr lang="en-GB" altLang="zh-CN" kern="1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wwm</a:t>
              </a:r>
              <a:r>
                <a:rPr lang="en-GB" altLang="zh-CN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-</a:t>
              </a:r>
              <a:r>
                <a:rPr lang="en-GB" altLang="zh-CN" kern="1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ext</a:t>
              </a:r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方法后提升效果更加显著。</a:t>
              </a:r>
              <a:endPara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485100" y="302140"/>
            <a:ext cx="6037228" cy="2055894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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Indep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: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情感提取和原因提取分别由两个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Bi-LSTM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进行建模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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Inter-CE: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原因提取的预测用于增强情感提取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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Inter-EC: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情感提取的预测用于增强原因提取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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-BERT: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使用</a:t>
            </a:r>
            <a:r>
              <a:rPr lang="en-GB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BERT-</a:t>
            </a:r>
            <a:r>
              <a:rPr lang="en-GB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wwm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模型生成词向量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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-BERT-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ext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: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使用</a:t>
            </a:r>
            <a:r>
              <a:rPr lang="en-GB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BERT-</a:t>
            </a:r>
            <a:r>
              <a:rPr lang="en-GB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wwm</a:t>
            </a:r>
            <a:r>
              <a:rPr lang="en-GB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-</a:t>
            </a:r>
            <a:r>
              <a:rPr lang="en-GB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ext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模型生成词向量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1919FBE2-230F-4140-8F8E-8C87BB113B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3" r="7804"/>
          <a:stretch/>
        </p:blipFill>
        <p:spPr>
          <a:xfrm>
            <a:off x="6641828" y="-23429"/>
            <a:ext cx="5543448" cy="684917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685118" y="0"/>
            <a:ext cx="5475549" cy="6858000"/>
          </a:xfrm>
          <a:prstGeom prst="rect">
            <a:avLst/>
          </a:prstGeom>
          <a:solidFill>
            <a:srgbClr val="252525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7417634" y="2931138"/>
            <a:ext cx="3994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CONTENTS</a:t>
            </a:r>
            <a:endParaRPr lang="zh-CN" altLang="en-US" sz="5400" dirty="0">
              <a:solidFill>
                <a:schemeClr val="bg1"/>
              </a:solidFill>
              <a:latin typeface="Aharoni" panose="02010803020104030203" pitchFamily="2" charset="-79"/>
              <a:ea typeface="Microsoft YaHei UI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0946795" y="3842062"/>
            <a:ext cx="494675" cy="494675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1705744" y="4075433"/>
            <a:ext cx="279763" cy="279763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212801" y="1086371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模型训练与参数设置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128921" y="787736"/>
            <a:ext cx="1040590" cy="1015663"/>
            <a:chOff x="7024756" y="787736"/>
            <a:chExt cx="1040590" cy="1015663"/>
          </a:xfrm>
        </p:grpSpPr>
        <p:sp>
          <p:nvSpPr>
            <p:cNvPr id="17" name="文本框 16"/>
            <p:cNvSpPr txBox="1"/>
            <p:nvPr/>
          </p:nvSpPr>
          <p:spPr>
            <a:xfrm>
              <a:off x="7024756" y="787736"/>
              <a:ext cx="10405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9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defRPr>
              </a:lvl1pPr>
            </a:lstStyle>
            <a:p>
              <a:r>
                <a:rPr lang="en-US" altLang="zh-CN" sz="6000" dirty="0">
                  <a:solidFill>
                    <a:schemeClr val="accent1"/>
                  </a:solidFill>
                </a:rPr>
                <a:t>05</a:t>
              </a:r>
              <a:endParaRPr lang="zh-CN" altLang="en-US" sz="6000" dirty="0">
                <a:solidFill>
                  <a:schemeClr val="accent1"/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 flipH="1">
              <a:off x="7481261" y="1312926"/>
              <a:ext cx="452746" cy="434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/>
          <p:cNvSpPr/>
          <p:nvPr/>
        </p:nvSpPr>
        <p:spPr>
          <a:xfrm>
            <a:off x="2216790" y="2534246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实验评估及结果分析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1141438" y="2179622"/>
            <a:ext cx="1040590" cy="1015663"/>
            <a:chOff x="7024756" y="787736"/>
            <a:chExt cx="1040590" cy="1015663"/>
          </a:xfrm>
        </p:grpSpPr>
        <p:sp>
          <p:nvSpPr>
            <p:cNvPr id="44" name="文本框 43"/>
            <p:cNvSpPr txBox="1"/>
            <p:nvPr/>
          </p:nvSpPr>
          <p:spPr>
            <a:xfrm>
              <a:off x="7024756" y="787736"/>
              <a:ext cx="10405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9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defRPr>
              </a:lvl1pPr>
            </a:lstStyle>
            <a:p>
              <a:r>
                <a:rPr lang="en-US" altLang="zh-CN" sz="6000" dirty="0">
                  <a:solidFill>
                    <a:schemeClr val="accent1"/>
                  </a:solidFill>
                </a:rPr>
                <a:t>06</a:t>
              </a:r>
              <a:endParaRPr lang="zh-CN" altLang="en-US" sz="6000" dirty="0">
                <a:solidFill>
                  <a:schemeClr val="accent1"/>
                </a:solidFill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 flipH="1">
              <a:off x="7481261" y="1312926"/>
              <a:ext cx="452746" cy="434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矩形 59"/>
          <p:cNvSpPr/>
          <p:nvPr/>
        </p:nvSpPr>
        <p:spPr>
          <a:xfrm>
            <a:off x="2227766" y="3854468"/>
            <a:ext cx="3746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ECPE-Demo</a:t>
            </a:r>
            <a:r>
              <a:rPr lang="zh-CN" altLang="en-US" sz="2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使用说明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1098148" y="3571508"/>
            <a:ext cx="1040590" cy="1015663"/>
            <a:chOff x="7024756" y="787736"/>
            <a:chExt cx="1040590" cy="1015663"/>
          </a:xfrm>
        </p:grpSpPr>
        <p:sp>
          <p:nvSpPr>
            <p:cNvPr id="47" name="文本框 46"/>
            <p:cNvSpPr txBox="1"/>
            <p:nvPr/>
          </p:nvSpPr>
          <p:spPr>
            <a:xfrm>
              <a:off x="7024756" y="787736"/>
              <a:ext cx="10405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9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defRPr>
              </a:lvl1pPr>
            </a:lstStyle>
            <a:p>
              <a:r>
                <a:rPr lang="en-US" altLang="zh-CN" sz="6000" dirty="0">
                  <a:solidFill>
                    <a:schemeClr val="accent1"/>
                  </a:solidFill>
                </a:rPr>
                <a:t>07</a:t>
              </a:r>
              <a:endParaRPr lang="zh-CN" altLang="en-US" sz="6000" dirty="0">
                <a:solidFill>
                  <a:schemeClr val="accent1"/>
                </a:solidFill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7481261" y="1312926"/>
              <a:ext cx="452746" cy="434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矩形 65"/>
          <p:cNvSpPr/>
          <p:nvPr/>
        </p:nvSpPr>
        <p:spPr>
          <a:xfrm>
            <a:off x="2212801" y="5248409"/>
            <a:ext cx="3791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系统应用及可视化分析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1079516" y="4963393"/>
            <a:ext cx="1040590" cy="1015663"/>
            <a:chOff x="7024756" y="787736"/>
            <a:chExt cx="1040590" cy="1015663"/>
          </a:xfrm>
        </p:grpSpPr>
        <p:sp>
          <p:nvSpPr>
            <p:cNvPr id="59" name="文本框 58"/>
            <p:cNvSpPr txBox="1"/>
            <p:nvPr/>
          </p:nvSpPr>
          <p:spPr>
            <a:xfrm>
              <a:off x="7024756" y="787736"/>
              <a:ext cx="10405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9600">
                  <a:solidFill>
                    <a:schemeClr val="tx1">
                      <a:lumMod val="75000"/>
                      <a:lumOff val="25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defRPr>
              </a:lvl1pPr>
            </a:lstStyle>
            <a:p>
              <a:r>
                <a:rPr lang="en-US" altLang="zh-CN" sz="6000" dirty="0">
                  <a:solidFill>
                    <a:schemeClr val="accent1"/>
                  </a:solidFill>
                </a:rPr>
                <a:t>08</a:t>
              </a:r>
              <a:endParaRPr lang="zh-CN" altLang="en-US" sz="6000" dirty="0">
                <a:solidFill>
                  <a:schemeClr val="accent1"/>
                </a:solidFill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 flipH="1">
              <a:off x="7481261" y="1312926"/>
              <a:ext cx="452746" cy="434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椭圆 22"/>
          <p:cNvSpPr/>
          <p:nvPr/>
        </p:nvSpPr>
        <p:spPr>
          <a:xfrm>
            <a:off x="8759616" y="2790460"/>
            <a:ext cx="1204686" cy="1204686"/>
          </a:xfrm>
          <a:prstGeom prst="ellipse">
            <a:avLst/>
          </a:prstGeom>
          <a:solidFill>
            <a:schemeClr val="accent1">
              <a:alpha val="5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31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-3.33333E-6 L 0.15417 -0.41064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2053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 animBg="1"/>
      <p:bldP spid="34" grpId="0" animBg="1"/>
      <p:bldP spid="34" grpId="1" animBg="1"/>
      <p:bldP spid="34" grpId="2" animBg="1"/>
      <p:bldP spid="34" grpId="3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11048647" y="2121194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2358034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10305043" y="1459717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276039" y="372695"/>
            <a:ext cx="4747617" cy="1504913"/>
            <a:chOff x="276039" y="592822"/>
            <a:chExt cx="4747617" cy="1504913"/>
          </a:xfrm>
        </p:grpSpPr>
        <p:grpSp>
          <p:nvGrpSpPr>
            <p:cNvPr id="35" name="组合 34"/>
            <p:cNvGrpSpPr/>
            <p:nvPr/>
          </p:nvGrpSpPr>
          <p:grpSpPr>
            <a:xfrm>
              <a:off x="276039" y="592822"/>
              <a:ext cx="4747617" cy="1015663"/>
              <a:chOff x="570994" y="1133535"/>
              <a:chExt cx="3483811" cy="1015663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570994" y="1133535"/>
                <a:ext cx="348381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b="1" dirty="0">
                    <a:solidFill>
                      <a:schemeClr val="bg1"/>
                    </a:solidFill>
                    <a:latin typeface="Aharoni" panose="02010803020104030203" pitchFamily="2" charset="-79"/>
                    <a:ea typeface="Microsoft YaHei UI" panose="020B0503020204020204" pitchFamily="34" charset="-122"/>
                    <a:cs typeface="Aharoni" panose="02010803020104030203" pitchFamily="2" charset="-79"/>
                  </a:rPr>
                  <a:t>实验结果及分析</a:t>
                </a:r>
                <a:r>
                  <a:rPr lang="en-US" altLang="zh-CN" sz="6000" b="1" dirty="0">
                    <a:solidFill>
                      <a:schemeClr val="bg1"/>
                    </a:solidFill>
                    <a:latin typeface="Aharoni" panose="02010803020104030203" pitchFamily="2" charset="-79"/>
                    <a:ea typeface="Microsoft YaHei UI" panose="020B0503020204020204" pitchFamily="34" charset="-122"/>
                    <a:cs typeface="Aharoni" panose="02010803020104030203" pitchFamily="2" charset="-79"/>
                  </a:rPr>
                  <a:t>3</a:t>
                </a:r>
                <a:endParaRPr lang="zh-CN" altLang="en-US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614232" y="2055488"/>
                <a:ext cx="2801610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文本框 35"/>
            <p:cNvSpPr txBox="1"/>
            <p:nvPr/>
          </p:nvSpPr>
          <p:spPr>
            <a:xfrm>
              <a:off x="352425" y="1702194"/>
              <a:ext cx="4198297" cy="395541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600" b="1" spc="75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——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情感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-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原因子句对抽取总任务</a:t>
              </a:r>
              <a:endPara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81280" y="2977237"/>
            <a:ext cx="7553325" cy="304546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757159" y="3091846"/>
            <a:ext cx="4048333" cy="2930851"/>
            <a:chOff x="9812236" y="1850167"/>
            <a:chExt cx="2974401" cy="1490264"/>
          </a:xfrm>
        </p:grpSpPr>
        <p:sp>
          <p:nvSpPr>
            <p:cNvPr id="15" name="矩形 14"/>
            <p:cNvSpPr/>
            <p:nvPr/>
          </p:nvSpPr>
          <p:spPr>
            <a:xfrm>
              <a:off x="11091215" y="1850167"/>
              <a:ext cx="416444" cy="3605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分析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812236" y="2267597"/>
              <a:ext cx="2974401" cy="1072834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在情感</a:t>
              </a: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-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原因子句对抽取总任务上，</a:t>
              </a:r>
              <a:r>
                <a:rPr lang="en-US" altLang="zh-CN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Inter-EC</a:t>
              </a:r>
              <a:r>
                <a:rPr lang="zh-CN" altLang="en-US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比</a:t>
              </a:r>
              <a:r>
                <a:rPr lang="en-US" altLang="zh-CN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Inter-CE</a:t>
              </a:r>
              <a:r>
                <a:rPr lang="zh-CN" altLang="en-US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性能提升效果更好</a:t>
              </a:r>
              <a:endParaRPr lang="en-US" altLang="zh-CN" sz="1800" b="1" kern="100" dirty="0"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just"/>
              <a:endPara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b="1" kern="1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采用</a:t>
              </a:r>
              <a:r>
                <a:rPr lang="en-US" altLang="zh-CN" b="1" kern="1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BERT</a:t>
              </a:r>
              <a:r>
                <a:rPr lang="zh-CN" altLang="en-US" b="1" kern="1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预训练模型生成词向量后，模型的精度和召回率均有较大的提升</a:t>
              </a:r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，符合预期。</a:t>
              </a:r>
              <a:endPara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485100" y="302140"/>
            <a:ext cx="6037228" cy="2055894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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Indep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: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情感提取和原因提取分别由两个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Bi-LSTM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进行建模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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Inter-CE: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原因提取的预测用于增强情感提取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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Inter-EC: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情感提取的预测用于增强原因提取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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-BERT: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使用</a:t>
            </a:r>
            <a:r>
              <a:rPr lang="en-GB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BERT-</a:t>
            </a:r>
            <a:r>
              <a:rPr lang="en-GB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wwm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模型生成词向量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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-BERT-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ext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: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使用</a:t>
            </a:r>
            <a:r>
              <a:rPr lang="en-GB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BERT-</a:t>
            </a:r>
            <a:r>
              <a:rPr lang="en-GB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wwm</a:t>
            </a:r>
            <a:r>
              <a:rPr lang="en-GB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-</a:t>
            </a:r>
            <a:r>
              <a:rPr lang="en-GB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ext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模型生成词向量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11048647" y="2121194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2358034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10305043" y="1459717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276039" y="372695"/>
            <a:ext cx="4747617" cy="1504913"/>
            <a:chOff x="276039" y="592822"/>
            <a:chExt cx="4747617" cy="1504913"/>
          </a:xfrm>
        </p:grpSpPr>
        <p:grpSp>
          <p:nvGrpSpPr>
            <p:cNvPr id="35" name="组合 34"/>
            <p:cNvGrpSpPr/>
            <p:nvPr/>
          </p:nvGrpSpPr>
          <p:grpSpPr>
            <a:xfrm>
              <a:off x="276039" y="592822"/>
              <a:ext cx="4747617" cy="1015663"/>
              <a:chOff x="570994" y="1133535"/>
              <a:chExt cx="3483811" cy="1015663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570994" y="1133535"/>
                <a:ext cx="348381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b="1" dirty="0">
                    <a:solidFill>
                      <a:schemeClr val="bg1"/>
                    </a:solidFill>
                    <a:latin typeface="Aharoni" panose="02010803020104030203" pitchFamily="2" charset="-79"/>
                    <a:ea typeface="Microsoft YaHei UI" panose="020B0503020204020204" pitchFamily="34" charset="-122"/>
                    <a:cs typeface="Aharoni" panose="02010803020104030203" pitchFamily="2" charset="-79"/>
                  </a:rPr>
                  <a:t>实验结果及分析</a:t>
                </a:r>
                <a:r>
                  <a:rPr lang="en-US" altLang="zh-CN" sz="6000" b="1" dirty="0">
                    <a:solidFill>
                      <a:schemeClr val="bg1"/>
                    </a:solidFill>
                    <a:latin typeface="Aharoni" panose="02010803020104030203" pitchFamily="2" charset="-79"/>
                    <a:ea typeface="Microsoft YaHei UI" panose="020B0503020204020204" pitchFamily="34" charset="-122"/>
                    <a:cs typeface="Aharoni" panose="02010803020104030203" pitchFamily="2" charset="-79"/>
                  </a:rPr>
                  <a:t>3</a:t>
                </a:r>
                <a:endParaRPr lang="zh-CN" altLang="en-US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614232" y="2055488"/>
                <a:ext cx="2801610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文本框 35"/>
            <p:cNvSpPr txBox="1"/>
            <p:nvPr/>
          </p:nvSpPr>
          <p:spPr>
            <a:xfrm>
              <a:off x="352425" y="1702194"/>
              <a:ext cx="4198297" cy="395541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1600" b="1" spc="75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——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情感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-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原因子句对抽取总任务</a:t>
              </a:r>
              <a:endPara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81280" y="3119477"/>
            <a:ext cx="7553325" cy="3095958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634605" y="2617172"/>
            <a:ext cx="4048333" cy="3700497"/>
            <a:chOff x="9812236" y="2020896"/>
            <a:chExt cx="2974401" cy="2076073"/>
          </a:xfrm>
        </p:grpSpPr>
        <p:sp>
          <p:nvSpPr>
            <p:cNvPr id="15" name="矩形 14"/>
            <p:cNvSpPr/>
            <p:nvPr/>
          </p:nvSpPr>
          <p:spPr>
            <a:xfrm>
              <a:off x="11141302" y="2020896"/>
              <a:ext cx="416444" cy="3605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分析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812236" y="2267597"/>
              <a:ext cx="2974401" cy="1829372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有无过滤表示</a:t>
              </a:r>
              <a:r>
                <a:rPr lang="zh-CN" altLang="en-US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在第二步应用笛卡尔积后是否采用过滤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Keep-rate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表示经过过滤后最终保留的情感</a:t>
              </a: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-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原因对在</a:t>
              </a: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pair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中所占的比例。</a:t>
              </a:r>
              <a:endPara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使用过滤后所有模型在</a:t>
              </a: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ECPE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任务上</a:t>
              </a: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F1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得分得到了显著的改进，证明了</a:t>
              </a:r>
              <a:r>
                <a:rPr lang="zh-CN" altLang="en-US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过滤器的有效性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。几乎所有模型的精度分数都有很大提高</a:t>
              </a: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超过</a:t>
              </a: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7%)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，而召回率下降很小</a:t>
              </a: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小于</a:t>
              </a: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1%)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zh-CN" altLang="en-US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导致</a:t>
              </a:r>
              <a:r>
                <a:rPr lang="en-US" altLang="zh-CN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F1</a:t>
              </a:r>
              <a:r>
                <a:rPr lang="zh-CN" altLang="en-US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的分数有显著提高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485100" y="302140"/>
            <a:ext cx="6037228" cy="2055894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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Indep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: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情感提取和原因提取分别由两个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Bi-LSTM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进行建模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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Inter-CE: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原因提取的预测用于增强情感提取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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Inter-EC: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情感提取的预测用于增强原因提取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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-BERT: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使用</a:t>
            </a:r>
            <a:r>
              <a:rPr lang="en-GB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BERT-</a:t>
            </a:r>
            <a:r>
              <a:rPr lang="en-GB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wwm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模型生成词向量</a:t>
            </a:r>
          </a:p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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-BERT-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ext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: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使用</a:t>
            </a:r>
            <a:r>
              <a:rPr lang="en-GB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BERT-</a:t>
            </a:r>
            <a:r>
              <a:rPr lang="en-GB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wwm</a:t>
            </a:r>
            <a:r>
              <a:rPr lang="en-GB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-</a:t>
            </a:r>
            <a:r>
              <a:rPr lang="en-GB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ext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模型生成词向量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11048647" y="2121194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2358034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10305043" y="1459717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255719" y="586762"/>
            <a:ext cx="4747617" cy="1290846"/>
            <a:chOff x="255719" y="806889"/>
            <a:chExt cx="4747617" cy="1290846"/>
          </a:xfrm>
        </p:grpSpPr>
        <p:grpSp>
          <p:nvGrpSpPr>
            <p:cNvPr id="35" name="组合 34"/>
            <p:cNvGrpSpPr/>
            <p:nvPr/>
          </p:nvGrpSpPr>
          <p:grpSpPr>
            <a:xfrm>
              <a:off x="255719" y="806889"/>
              <a:ext cx="4747617" cy="707886"/>
              <a:chOff x="556083" y="1347602"/>
              <a:chExt cx="3483811" cy="707886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556083" y="1347602"/>
                <a:ext cx="348381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b="1" dirty="0">
                    <a:solidFill>
                      <a:schemeClr val="bg1"/>
                    </a:solidFill>
                    <a:latin typeface="Aharoni" panose="02010803020104030203" pitchFamily="2" charset="-79"/>
                    <a:ea typeface="Microsoft YaHei UI" panose="020B0503020204020204" pitchFamily="34" charset="-122"/>
                    <a:cs typeface="Aharoni" panose="02010803020104030203" pitchFamily="2" charset="-79"/>
                  </a:rPr>
                  <a:t>实验结论</a:t>
                </a: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614232" y="2055488"/>
                <a:ext cx="2801610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文本框 35"/>
            <p:cNvSpPr txBox="1"/>
            <p:nvPr/>
          </p:nvSpPr>
          <p:spPr>
            <a:xfrm>
              <a:off x="352425" y="1702194"/>
              <a:ext cx="4198297" cy="395541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endPara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81904" y="2754365"/>
            <a:ext cx="10321498" cy="3412781"/>
            <a:chOff x="9812236" y="2020896"/>
            <a:chExt cx="2974401" cy="1914657"/>
          </a:xfrm>
        </p:grpSpPr>
        <p:sp>
          <p:nvSpPr>
            <p:cNvPr id="15" name="矩形 14"/>
            <p:cNvSpPr/>
            <p:nvPr/>
          </p:nvSpPr>
          <p:spPr>
            <a:xfrm>
              <a:off x="11322906" y="2020896"/>
              <a:ext cx="53235" cy="2590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812236" y="2267597"/>
              <a:ext cx="2974401" cy="1667956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通过对</a:t>
              </a: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Inter-EC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Inter-CE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的比较，发现</a:t>
              </a:r>
              <a:r>
                <a:rPr lang="en-US" altLang="zh-CN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Inter-EC</a:t>
              </a:r>
              <a:r>
                <a:rPr lang="zh-CN" altLang="en-US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的改善主要体现在原因提取任务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上，</a:t>
              </a:r>
              <a:r>
                <a:rPr lang="en-US" altLang="zh-CN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Inter-CE</a:t>
              </a:r>
              <a:r>
                <a:rPr lang="zh-CN" altLang="en-US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的改善主要体现在情感提取任务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上。这些结果与我们的直觉一致，即</a:t>
              </a:r>
              <a:r>
                <a:rPr lang="zh-CN" altLang="en-US" sz="1800" b="1" kern="100" dirty="0">
                  <a:solidFill>
                    <a:srgbClr val="7030A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情绪和原因是相互指示的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。此外，我们发现</a:t>
              </a:r>
              <a:r>
                <a:rPr lang="en-US" altLang="zh-CN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Inter-EC</a:t>
              </a:r>
              <a:r>
                <a:rPr lang="zh-CN" altLang="en-US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在原因提取任务上的改善远远大于</a:t>
              </a:r>
              <a:r>
                <a:rPr lang="en-US" altLang="zh-CN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Inter-CE</a:t>
              </a:r>
              <a:r>
                <a:rPr lang="zh-CN" altLang="en-US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在情绪提取任务上的改善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。我们猜测这是因为提取原因比提取情绪更困难，所以有更多的改进空间。</a:t>
              </a:r>
              <a:endPara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just"/>
              <a:endPara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b="1" kern="1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采用</a:t>
              </a:r>
              <a:r>
                <a:rPr lang="en-US" altLang="zh-CN" b="1" kern="1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BERT</a:t>
              </a:r>
              <a:r>
                <a:rPr lang="zh-CN" altLang="en-US" b="1" kern="1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预训练模型生成词向量后，所有方法均相较于采用静态</a:t>
              </a:r>
              <a:r>
                <a:rPr lang="en-US" altLang="zh-CN" b="1" kern="1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word2vec</a:t>
              </a:r>
              <a:r>
                <a:rPr lang="zh-CN" altLang="en-US" b="1" kern="1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均有较大的提升</a:t>
              </a:r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，符合我们的预期；</a:t>
              </a:r>
              <a:r>
                <a:rPr lang="en-US" altLang="zh-CN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BERT-</a:t>
              </a:r>
              <a:r>
                <a:rPr lang="en-US" altLang="zh-CN" sz="1800" b="1" kern="100" dirty="0" err="1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wwm</a:t>
              </a:r>
              <a:r>
                <a:rPr lang="en-US" altLang="zh-CN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-</a:t>
              </a:r>
              <a:r>
                <a:rPr lang="en-US" altLang="zh-CN" sz="1800" b="1" kern="100" dirty="0" err="1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ext</a:t>
              </a:r>
              <a:r>
                <a:rPr lang="zh-CN" altLang="en-US" b="1" kern="100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的效果更好</a:t>
              </a:r>
              <a:r>
                <a:rPr lang="zh-CN" altLang="en-US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zh-CN" altLang="en-US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因为该模型的预训练基于</a:t>
              </a: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EXT</a:t>
              </a:r>
              <a:r>
                <a:rPr lang="zh-CN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数据（中文维基百科，其他百科、新闻、问答等数据，总词数达</a:t>
              </a: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5.4B</a:t>
              </a:r>
              <a:r>
                <a:rPr lang="zh-CN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zh-CN" altLang="en-US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训练语料更丰富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使用过滤后所有模型在</a:t>
              </a: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ECPE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任务上</a:t>
              </a:r>
              <a:r>
                <a:rPr lang="en-US" altLang="zh-CN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F1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得分得到了显著的改进，证明了</a:t>
              </a:r>
              <a:r>
                <a:rPr lang="zh-CN" altLang="en-US" sz="1800" b="1" kern="100" dirty="0">
                  <a:solidFill>
                    <a:srgbClr val="00206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过滤器的有效性</a:t>
              </a:r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椭圆 72"/>
          <p:cNvSpPr/>
          <p:nvPr/>
        </p:nvSpPr>
        <p:spPr>
          <a:xfrm>
            <a:off x="7109583" y="437896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2329809"/>
            <a:ext cx="12192000" cy="2286000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289585" y="2706370"/>
            <a:ext cx="7098126" cy="1445260"/>
            <a:chOff x="2271358" y="2706370"/>
            <a:chExt cx="7098126" cy="1445260"/>
          </a:xfrm>
        </p:grpSpPr>
        <p:sp>
          <p:nvSpPr>
            <p:cNvPr id="47" name="文本框 46"/>
            <p:cNvSpPr txBox="1"/>
            <p:nvPr/>
          </p:nvSpPr>
          <p:spPr>
            <a:xfrm rot="10800000">
              <a:off x="2271358" y="3003772"/>
              <a:ext cx="82445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«</a:t>
              </a:r>
              <a:endParaRPr lang="zh-CN" alt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260388" y="2706370"/>
              <a:ext cx="6109096" cy="1445260"/>
              <a:chOff x="3552426" y="2725281"/>
              <a:chExt cx="6109096" cy="1445260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3552426" y="2725281"/>
                <a:ext cx="1290644" cy="1445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9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haroni" panose="02010803020104030203" pitchFamily="2" charset="-79"/>
                    <a:ea typeface="LiHei Pro" panose="02010601030101010101" pitchFamily="2" charset="-122"/>
                    <a:cs typeface="Aharoni" panose="02010803020104030203" pitchFamily="2" charset="-79"/>
                  </a:defRPr>
                </a:lvl1pPr>
              </a:lstStyle>
              <a:p>
                <a:r>
                  <a:rPr lang="en-US" altLang="zh-CN" sz="8800" dirty="0">
                    <a:solidFill>
                      <a:schemeClr val="accent1"/>
                    </a:solidFill>
                  </a:rPr>
                  <a:t>07</a:t>
                </a: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4893870" y="3237045"/>
                <a:ext cx="476765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ECPE-Demo</a:t>
                </a:r>
                <a:r>
                  <a:rPr lang="zh-CN" altLang="en-US" sz="3600" b="1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使用说明</a:t>
                </a:r>
              </a:p>
            </p:txBody>
          </p:sp>
        </p:grpSp>
      </p:grpSp>
      <p:sp>
        <p:nvSpPr>
          <p:cNvPr id="72" name="椭圆 71"/>
          <p:cNvSpPr/>
          <p:nvPr/>
        </p:nvSpPr>
        <p:spPr>
          <a:xfrm>
            <a:off x="9146418" y="271847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88900" y="1849148"/>
            <a:ext cx="12065000" cy="3484852"/>
          </a:xfrm>
          <a:custGeom>
            <a:avLst/>
            <a:gdLst>
              <a:gd name="connsiteX0" fmla="*/ 0 w 12065000"/>
              <a:gd name="connsiteY0" fmla="*/ 3345152 h 3484852"/>
              <a:gd name="connsiteX1" fmla="*/ 1168400 w 12065000"/>
              <a:gd name="connsiteY1" fmla="*/ 1656052 h 3484852"/>
              <a:gd name="connsiteX2" fmla="*/ 4089400 w 12065000"/>
              <a:gd name="connsiteY2" fmla="*/ 5052 h 3484852"/>
              <a:gd name="connsiteX3" fmla="*/ 8877300 w 12065000"/>
              <a:gd name="connsiteY3" fmla="*/ 1224252 h 3484852"/>
              <a:gd name="connsiteX4" fmla="*/ 12065000 w 12065000"/>
              <a:gd name="connsiteY4" fmla="*/ 3484852 h 348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5000" h="3484852">
                <a:moveTo>
                  <a:pt x="0" y="3345152"/>
                </a:moveTo>
                <a:cubicBezTo>
                  <a:pt x="243416" y="2778943"/>
                  <a:pt x="486833" y="2212735"/>
                  <a:pt x="1168400" y="1656052"/>
                </a:cubicBezTo>
                <a:cubicBezTo>
                  <a:pt x="1849967" y="1099369"/>
                  <a:pt x="2804583" y="77019"/>
                  <a:pt x="4089400" y="5052"/>
                </a:cubicBezTo>
                <a:cubicBezTo>
                  <a:pt x="5374217" y="-66915"/>
                  <a:pt x="7548033" y="644285"/>
                  <a:pt x="8877300" y="1224252"/>
                </a:cubicBezTo>
                <a:cubicBezTo>
                  <a:pt x="10206567" y="1804219"/>
                  <a:pt x="11135783" y="2644535"/>
                  <a:pt x="12065000" y="3484852"/>
                </a:cubicBezTo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0800" y="1710224"/>
            <a:ext cx="12141200" cy="3255477"/>
          </a:xfrm>
          <a:custGeom>
            <a:avLst/>
            <a:gdLst>
              <a:gd name="connsiteX0" fmla="*/ 0 w 12141200"/>
              <a:gd name="connsiteY0" fmla="*/ 563076 h 3255477"/>
              <a:gd name="connsiteX1" fmla="*/ 2032000 w 12141200"/>
              <a:gd name="connsiteY1" fmla="*/ 3255476 h 3255477"/>
              <a:gd name="connsiteX2" fmla="*/ 3822700 w 12141200"/>
              <a:gd name="connsiteY2" fmla="*/ 575776 h 3255477"/>
              <a:gd name="connsiteX3" fmla="*/ 5956300 w 12141200"/>
              <a:gd name="connsiteY3" fmla="*/ 207476 h 3255477"/>
              <a:gd name="connsiteX4" fmla="*/ 12141200 w 12141200"/>
              <a:gd name="connsiteY4" fmla="*/ 3141176 h 325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1200" h="3255477">
                <a:moveTo>
                  <a:pt x="0" y="563076"/>
                </a:moveTo>
                <a:cubicBezTo>
                  <a:pt x="697441" y="1908217"/>
                  <a:pt x="1394883" y="3253359"/>
                  <a:pt x="2032000" y="3255476"/>
                </a:cubicBezTo>
                <a:cubicBezTo>
                  <a:pt x="2669117" y="3257593"/>
                  <a:pt x="3168650" y="1083776"/>
                  <a:pt x="3822700" y="575776"/>
                </a:cubicBezTo>
                <a:cubicBezTo>
                  <a:pt x="4476750" y="67776"/>
                  <a:pt x="4569883" y="-220091"/>
                  <a:pt x="5956300" y="207476"/>
                </a:cubicBezTo>
                <a:cubicBezTo>
                  <a:pt x="7342717" y="635043"/>
                  <a:pt x="9741958" y="1888109"/>
                  <a:pt x="12141200" y="3141176"/>
                </a:cubicBezTo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>
            <a:spLocks noChangeAspect="1"/>
          </p:cNvSpPr>
          <p:nvPr/>
        </p:nvSpPr>
        <p:spPr>
          <a:xfrm>
            <a:off x="0" y="-1405"/>
            <a:ext cx="5334000" cy="6859192"/>
          </a:xfrm>
          <a:custGeom>
            <a:avLst/>
            <a:gdLst/>
            <a:ahLst/>
            <a:cxnLst/>
            <a:rect l="0" t="0" r="0" b="0"/>
            <a:pathLst>
              <a:path w="5410201" h="9131301">
                <a:moveTo>
                  <a:pt x="0" y="4559300"/>
                </a:moveTo>
                <a:lnTo>
                  <a:pt x="0" y="4546600"/>
                </a:lnTo>
                <a:lnTo>
                  <a:pt x="0" y="4533900"/>
                </a:lnTo>
                <a:lnTo>
                  <a:pt x="0" y="4521200"/>
                </a:lnTo>
                <a:lnTo>
                  <a:pt x="0" y="4508500"/>
                </a:lnTo>
                <a:lnTo>
                  <a:pt x="0" y="4495800"/>
                </a:lnTo>
                <a:lnTo>
                  <a:pt x="0" y="4483100"/>
                </a:lnTo>
                <a:lnTo>
                  <a:pt x="0" y="4470400"/>
                </a:lnTo>
                <a:lnTo>
                  <a:pt x="0" y="4457700"/>
                </a:lnTo>
                <a:lnTo>
                  <a:pt x="0" y="4445000"/>
                </a:lnTo>
                <a:lnTo>
                  <a:pt x="0" y="4432300"/>
                </a:lnTo>
                <a:lnTo>
                  <a:pt x="0" y="4419600"/>
                </a:lnTo>
                <a:lnTo>
                  <a:pt x="0" y="4406900"/>
                </a:lnTo>
                <a:lnTo>
                  <a:pt x="0" y="4394200"/>
                </a:lnTo>
                <a:lnTo>
                  <a:pt x="0" y="4381500"/>
                </a:lnTo>
                <a:lnTo>
                  <a:pt x="0" y="4368800"/>
                </a:lnTo>
                <a:lnTo>
                  <a:pt x="0" y="4356100"/>
                </a:lnTo>
                <a:lnTo>
                  <a:pt x="0" y="4343400"/>
                </a:lnTo>
                <a:lnTo>
                  <a:pt x="0" y="4330700"/>
                </a:lnTo>
                <a:lnTo>
                  <a:pt x="0" y="4318000"/>
                </a:lnTo>
                <a:lnTo>
                  <a:pt x="0" y="4305300"/>
                </a:lnTo>
                <a:lnTo>
                  <a:pt x="0" y="4292600"/>
                </a:lnTo>
                <a:lnTo>
                  <a:pt x="0" y="4279900"/>
                </a:lnTo>
                <a:lnTo>
                  <a:pt x="0" y="4267200"/>
                </a:lnTo>
                <a:lnTo>
                  <a:pt x="0" y="4254500"/>
                </a:lnTo>
                <a:lnTo>
                  <a:pt x="0" y="4241800"/>
                </a:lnTo>
                <a:lnTo>
                  <a:pt x="0" y="4229100"/>
                </a:lnTo>
                <a:lnTo>
                  <a:pt x="0" y="4216400"/>
                </a:lnTo>
                <a:lnTo>
                  <a:pt x="0" y="4203700"/>
                </a:lnTo>
                <a:lnTo>
                  <a:pt x="0" y="4191000"/>
                </a:lnTo>
                <a:lnTo>
                  <a:pt x="0" y="4178300"/>
                </a:lnTo>
                <a:lnTo>
                  <a:pt x="0" y="4165600"/>
                </a:lnTo>
                <a:lnTo>
                  <a:pt x="0" y="4152900"/>
                </a:lnTo>
                <a:lnTo>
                  <a:pt x="0" y="4140200"/>
                </a:lnTo>
                <a:lnTo>
                  <a:pt x="0" y="4127500"/>
                </a:lnTo>
                <a:lnTo>
                  <a:pt x="0" y="4114800"/>
                </a:lnTo>
                <a:lnTo>
                  <a:pt x="0" y="4102100"/>
                </a:lnTo>
                <a:lnTo>
                  <a:pt x="0" y="4089400"/>
                </a:lnTo>
                <a:lnTo>
                  <a:pt x="0" y="4076700"/>
                </a:lnTo>
                <a:lnTo>
                  <a:pt x="0" y="4064000"/>
                </a:lnTo>
                <a:lnTo>
                  <a:pt x="0" y="4051300"/>
                </a:lnTo>
                <a:lnTo>
                  <a:pt x="0" y="4038600"/>
                </a:lnTo>
                <a:lnTo>
                  <a:pt x="0" y="4025900"/>
                </a:lnTo>
                <a:lnTo>
                  <a:pt x="0" y="4013200"/>
                </a:lnTo>
                <a:lnTo>
                  <a:pt x="0" y="4000500"/>
                </a:lnTo>
                <a:lnTo>
                  <a:pt x="0" y="3987800"/>
                </a:lnTo>
                <a:lnTo>
                  <a:pt x="0" y="3975100"/>
                </a:lnTo>
                <a:lnTo>
                  <a:pt x="0" y="3962400"/>
                </a:lnTo>
                <a:lnTo>
                  <a:pt x="0" y="3949700"/>
                </a:lnTo>
                <a:lnTo>
                  <a:pt x="0" y="3937000"/>
                </a:lnTo>
                <a:lnTo>
                  <a:pt x="0" y="3924300"/>
                </a:lnTo>
                <a:lnTo>
                  <a:pt x="0" y="3911600"/>
                </a:lnTo>
                <a:lnTo>
                  <a:pt x="0" y="3898900"/>
                </a:lnTo>
                <a:lnTo>
                  <a:pt x="0" y="3886200"/>
                </a:lnTo>
                <a:lnTo>
                  <a:pt x="0" y="3873500"/>
                </a:lnTo>
                <a:lnTo>
                  <a:pt x="0" y="3860800"/>
                </a:lnTo>
                <a:lnTo>
                  <a:pt x="0" y="3848100"/>
                </a:lnTo>
                <a:lnTo>
                  <a:pt x="0" y="3835400"/>
                </a:lnTo>
                <a:lnTo>
                  <a:pt x="0" y="3822700"/>
                </a:lnTo>
                <a:lnTo>
                  <a:pt x="0" y="3810000"/>
                </a:lnTo>
                <a:lnTo>
                  <a:pt x="0" y="3797300"/>
                </a:lnTo>
                <a:lnTo>
                  <a:pt x="0" y="3784600"/>
                </a:lnTo>
                <a:lnTo>
                  <a:pt x="0" y="3771900"/>
                </a:lnTo>
                <a:lnTo>
                  <a:pt x="0" y="3759200"/>
                </a:lnTo>
                <a:lnTo>
                  <a:pt x="0" y="3746500"/>
                </a:lnTo>
                <a:lnTo>
                  <a:pt x="0" y="3733800"/>
                </a:lnTo>
                <a:lnTo>
                  <a:pt x="0" y="3721100"/>
                </a:lnTo>
                <a:lnTo>
                  <a:pt x="0" y="3708400"/>
                </a:lnTo>
                <a:lnTo>
                  <a:pt x="0" y="3695700"/>
                </a:lnTo>
                <a:lnTo>
                  <a:pt x="0" y="3683000"/>
                </a:lnTo>
                <a:lnTo>
                  <a:pt x="0" y="3670300"/>
                </a:lnTo>
                <a:lnTo>
                  <a:pt x="0" y="3657600"/>
                </a:lnTo>
                <a:lnTo>
                  <a:pt x="0" y="3644900"/>
                </a:lnTo>
                <a:lnTo>
                  <a:pt x="0" y="3632200"/>
                </a:lnTo>
                <a:lnTo>
                  <a:pt x="0" y="3619500"/>
                </a:lnTo>
                <a:lnTo>
                  <a:pt x="0" y="3606800"/>
                </a:lnTo>
                <a:lnTo>
                  <a:pt x="0" y="3594100"/>
                </a:lnTo>
                <a:lnTo>
                  <a:pt x="0" y="3581400"/>
                </a:lnTo>
                <a:lnTo>
                  <a:pt x="0" y="3568700"/>
                </a:lnTo>
                <a:lnTo>
                  <a:pt x="0" y="3556000"/>
                </a:lnTo>
                <a:lnTo>
                  <a:pt x="0" y="3543300"/>
                </a:lnTo>
                <a:lnTo>
                  <a:pt x="0" y="3530600"/>
                </a:lnTo>
                <a:lnTo>
                  <a:pt x="0" y="3517900"/>
                </a:lnTo>
                <a:lnTo>
                  <a:pt x="0" y="3505200"/>
                </a:lnTo>
                <a:lnTo>
                  <a:pt x="0" y="3492500"/>
                </a:lnTo>
                <a:lnTo>
                  <a:pt x="0" y="3479800"/>
                </a:lnTo>
                <a:lnTo>
                  <a:pt x="0" y="3467100"/>
                </a:lnTo>
                <a:lnTo>
                  <a:pt x="0" y="3454400"/>
                </a:lnTo>
                <a:lnTo>
                  <a:pt x="0" y="3441700"/>
                </a:lnTo>
                <a:lnTo>
                  <a:pt x="0" y="3429000"/>
                </a:lnTo>
                <a:lnTo>
                  <a:pt x="0" y="3416300"/>
                </a:lnTo>
                <a:lnTo>
                  <a:pt x="0" y="3403600"/>
                </a:lnTo>
                <a:lnTo>
                  <a:pt x="0" y="3390900"/>
                </a:lnTo>
                <a:lnTo>
                  <a:pt x="0" y="3378200"/>
                </a:lnTo>
                <a:lnTo>
                  <a:pt x="0" y="3365500"/>
                </a:lnTo>
                <a:lnTo>
                  <a:pt x="0" y="3352800"/>
                </a:lnTo>
                <a:lnTo>
                  <a:pt x="0" y="3340100"/>
                </a:lnTo>
                <a:lnTo>
                  <a:pt x="0" y="3327400"/>
                </a:lnTo>
                <a:lnTo>
                  <a:pt x="0" y="3314700"/>
                </a:lnTo>
                <a:lnTo>
                  <a:pt x="0" y="3302000"/>
                </a:lnTo>
                <a:lnTo>
                  <a:pt x="0" y="3289300"/>
                </a:lnTo>
                <a:lnTo>
                  <a:pt x="0" y="3276600"/>
                </a:lnTo>
                <a:lnTo>
                  <a:pt x="0" y="3263900"/>
                </a:lnTo>
                <a:lnTo>
                  <a:pt x="0" y="3251200"/>
                </a:lnTo>
                <a:lnTo>
                  <a:pt x="0" y="3238500"/>
                </a:lnTo>
                <a:lnTo>
                  <a:pt x="0" y="3225800"/>
                </a:lnTo>
                <a:lnTo>
                  <a:pt x="0" y="3213100"/>
                </a:lnTo>
                <a:lnTo>
                  <a:pt x="0" y="3200400"/>
                </a:lnTo>
                <a:lnTo>
                  <a:pt x="0" y="3187700"/>
                </a:lnTo>
                <a:lnTo>
                  <a:pt x="0" y="3175000"/>
                </a:lnTo>
                <a:lnTo>
                  <a:pt x="0" y="3162300"/>
                </a:lnTo>
                <a:lnTo>
                  <a:pt x="0" y="3149600"/>
                </a:lnTo>
                <a:lnTo>
                  <a:pt x="0" y="3136900"/>
                </a:lnTo>
                <a:lnTo>
                  <a:pt x="0" y="3124200"/>
                </a:lnTo>
                <a:lnTo>
                  <a:pt x="0" y="3111500"/>
                </a:lnTo>
                <a:lnTo>
                  <a:pt x="0" y="3098800"/>
                </a:lnTo>
                <a:lnTo>
                  <a:pt x="0" y="3086100"/>
                </a:lnTo>
                <a:lnTo>
                  <a:pt x="0" y="3073400"/>
                </a:lnTo>
                <a:lnTo>
                  <a:pt x="0" y="3060700"/>
                </a:lnTo>
                <a:lnTo>
                  <a:pt x="0" y="3048000"/>
                </a:lnTo>
                <a:lnTo>
                  <a:pt x="0" y="3035300"/>
                </a:lnTo>
                <a:lnTo>
                  <a:pt x="0" y="3022600"/>
                </a:lnTo>
                <a:lnTo>
                  <a:pt x="0" y="3009900"/>
                </a:lnTo>
                <a:lnTo>
                  <a:pt x="0" y="2997200"/>
                </a:lnTo>
                <a:lnTo>
                  <a:pt x="0" y="2984500"/>
                </a:lnTo>
                <a:lnTo>
                  <a:pt x="0" y="2971800"/>
                </a:lnTo>
                <a:lnTo>
                  <a:pt x="0" y="2959100"/>
                </a:lnTo>
                <a:lnTo>
                  <a:pt x="0" y="2946400"/>
                </a:lnTo>
                <a:lnTo>
                  <a:pt x="0" y="2933700"/>
                </a:lnTo>
                <a:lnTo>
                  <a:pt x="0" y="2921000"/>
                </a:lnTo>
                <a:lnTo>
                  <a:pt x="0" y="2908300"/>
                </a:lnTo>
                <a:lnTo>
                  <a:pt x="0" y="2895600"/>
                </a:lnTo>
                <a:lnTo>
                  <a:pt x="0" y="2882900"/>
                </a:lnTo>
                <a:lnTo>
                  <a:pt x="0" y="2870200"/>
                </a:lnTo>
                <a:lnTo>
                  <a:pt x="0" y="2857500"/>
                </a:lnTo>
                <a:lnTo>
                  <a:pt x="0" y="2844800"/>
                </a:lnTo>
                <a:lnTo>
                  <a:pt x="0" y="2832100"/>
                </a:lnTo>
                <a:lnTo>
                  <a:pt x="0" y="2819400"/>
                </a:lnTo>
                <a:lnTo>
                  <a:pt x="0" y="2806700"/>
                </a:lnTo>
                <a:lnTo>
                  <a:pt x="0" y="2794000"/>
                </a:lnTo>
                <a:lnTo>
                  <a:pt x="0" y="2781300"/>
                </a:lnTo>
                <a:lnTo>
                  <a:pt x="0" y="2768600"/>
                </a:lnTo>
                <a:lnTo>
                  <a:pt x="0" y="2755900"/>
                </a:lnTo>
                <a:lnTo>
                  <a:pt x="0" y="2743200"/>
                </a:lnTo>
                <a:lnTo>
                  <a:pt x="0" y="2730500"/>
                </a:lnTo>
                <a:lnTo>
                  <a:pt x="0" y="2717800"/>
                </a:lnTo>
                <a:lnTo>
                  <a:pt x="0" y="2705100"/>
                </a:lnTo>
                <a:lnTo>
                  <a:pt x="0" y="2692400"/>
                </a:lnTo>
                <a:lnTo>
                  <a:pt x="0" y="2679700"/>
                </a:lnTo>
                <a:lnTo>
                  <a:pt x="0" y="2667000"/>
                </a:lnTo>
                <a:lnTo>
                  <a:pt x="0" y="2654300"/>
                </a:lnTo>
                <a:lnTo>
                  <a:pt x="0" y="2641600"/>
                </a:lnTo>
                <a:lnTo>
                  <a:pt x="0" y="2628900"/>
                </a:lnTo>
                <a:lnTo>
                  <a:pt x="0" y="2616200"/>
                </a:lnTo>
                <a:lnTo>
                  <a:pt x="0" y="2603500"/>
                </a:lnTo>
                <a:lnTo>
                  <a:pt x="0" y="2590800"/>
                </a:lnTo>
                <a:lnTo>
                  <a:pt x="0" y="2578100"/>
                </a:lnTo>
                <a:lnTo>
                  <a:pt x="0" y="2565400"/>
                </a:lnTo>
                <a:lnTo>
                  <a:pt x="0" y="2552700"/>
                </a:lnTo>
                <a:lnTo>
                  <a:pt x="0" y="2540000"/>
                </a:lnTo>
                <a:lnTo>
                  <a:pt x="0" y="2527300"/>
                </a:lnTo>
                <a:lnTo>
                  <a:pt x="0" y="2514600"/>
                </a:lnTo>
                <a:lnTo>
                  <a:pt x="0" y="2501900"/>
                </a:lnTo>
                <a:lnTo>
                  <a:pt x="0" y="2489200"/>
                </a:lnTo>
                <a:lnTo>
                  <a:pt x="0" y="2476500"/>
                </a:lnTo>
                <a:lnTo>
                  <a:pt x="0" y="2463800"/>
                </a:lnTo>
                <a:lnTo>
                  <a:pt x="0" y="2451100"/>
                </a:lnTo>
                <a:lnTo>
                  <a:pt x="0" y="2438400"/>
                </a:lnTo>
                <a:lnTo>
                  <a:pt x="0" y="2425700"/>
                </a:lnTo>
                <a:lnTo>
                  <a:pt x="0" y="2413000"/>
                </a:lnTo>
                <a:lnTo>
                  <a:pt x="0" y="2400300"/>
                </a:lnTo>
                <a:lnTo>
                  <a:pt x="0" y="2387600"/>
                </a:lnTo>
                <a:lnTo>
                  <a:pt x="0" y="2374900"/>
                </a:lnTo>
                <a:lnTo>
                  <a:pt x="0" y="2362200"/>
                </a:lnTo>
                <a:lnTo>
                  <a:pt x="0" y="2349500"/>
                </a:lnTo>
                <a:lnTo>
                  <a:pt x="0" y="2336800"/>
                </a:lnTo>
                <a:lnTo>
                  <a:pt x="0" y="2324100"/>
                </a:lnTo>
                <a:lnTo>
                  <a:pt x="0" y="2311400"/>
                </a:lnTo>
                <a:lnTo>
                  <a:pt x="0" y="2298700"/>
                </a:lnTo>
                <a:lnTo>
                  <a:pt x="0" y="2286000"/>
                </a:lnTo>
                <a:lnTo>
                  <a:pt x="0" y="2273300"/>
                </a:lnTo>
                <a:lnTo>
                  <a:pt x="0" y="2260600"/>
                </a:lnTo>
                <a:lnTo>
                  <a:pt x="0" y="2247900"/>
                </a:lnTo>
                <a:lnTo>
                  <a:pt x="0" y="2235200"/>
                </a:lnTo>
                <a:lnTo>
                  <a:pt x="0" y="2222500"/>
                </a:lnTo>
                <a:lnTo>
                  <a:pt x="0" y="2209800"/>
                </a:lnTo>
                <a:lnTo>
                  <a:pt x="0" y="2197100"/>
                </a:lnTo>
                <a:lnTo>
                  <a:pt x="0" y="2184400"/>
                </a:lnTo>
                <a:lnTo>
                  <a:pt x="0" y="2171700"/>
                </a:lnTo>
                <a:lnTo>
                  <a:pt x="0" y="2159000"/>
                </a:lnTo>
                <a:lnTo>
                  <a:pt x="0" y="2146300"/>
                </a:lnTo>
                <a:lnTo>
                  <a:pt x="0" y="2133600"/>
                </a:lnTo>
                <a:lnTo>
                  <a:pt x="0" y="2120900"/>
                </a:lnTo>
                <a:lnTo>
                  <a:pt x="0" y="2108200"/>
                </a:lnTo>
                <a:lnTo>
                  <a:pt x="0" y="2095500"/>
                </a:lnTo>
                <a:lnTo>
                  <a:pt x="0" y="2082800"/>
                </a:lnTo>
                <a:lnTo>
                  <a:pt x="0" y="2070100"/>
                </a:lnTo>
                <a:lnTo>
                  <a:pt x="0" y="2057400"/>
                </a:lnTo>
                <a:lnTo>
                  <a:pt x="0" y="2044700"/>
                </a:lnTo>
                <a:lnTo>
                  <a:pt x="0" y="2032000"/>
                </a:lnTo>
                <a:lnTo>
                  <a:pt x="0" y="2019300"/>
                </a:lnTo>
                <a:lnTo>
                  <a:pt x="0" y="2006600"/>
                </a:lnTo>
                <a:lnTo>
                  <a:pt x="0" y="1993900"/>
                </a:lnTo>
                <a:lnTo>
                  <a:pt x="0" y="1981200"/>
                </a:lnTo>
                <a:lnTo>
                  <a:pt x="0" y="1968500"/>
                </a:lnTo>
                <a:lnTo>
                  <a:pt x="0" y="1955800"/>
                </a:lnTo>
                <a:lnTo>
                  <a:pt x="0" y="1943100"/>
                </a:lnTo>
                <a:lnTo>
                  <a:pt x="0" y="1930400"/>
                </a:lnTo>
                <a:lnTo>
                  <a:pt x="0" y="1917700"/>
                </a:lnTo>
                <a:lnTo>
                  <a:pt x="0" y="1905000"/>
                </a:lnTo>
                <a:lnTo>
                  <a:pt x="0" y="1892300"/>
                </a:lnTo>
                <a:lnTo>
                  <a:pt x="0" y="1879600"/>
                </a:lnTo>
                <a:lnTo>
                  <a:pt x="0" y="1866900"/>
                </a:lnTo>
                <a:lnTo>
                  <a:pt x="0" y="1854200"/>
                </a:lnTo>
                <a:lnTo>
                  <a:pt x="0" y="1841500"/>
                </a:lnTo>
                <a:lnTo>
                  <a:pt x="0" y="1828800"/>
                </a:lnTo>
                <a:lnTo>
                  <a:pt x="0" y="1816100"/>
                </a:lnTo>
                <a:lnTo>
                  <a:pt x="0" y="1803400"/>
                </a:lnTo>
                <a:lnTo>
                  <a:pt x="0" y="1790700"/>
                </a:lnTo>
                <a:lnTo>
                  <a:pt x="0" y="1778000"/>
                </a:lnTo>
                <a:lnTo>
                  <a:pt x="0" y="1765300"/>
                </a:lnTo>
                <a:lnTo>
                  <a:pt x="0" y="1752600"/>
                </a:lnTo>
                <a:lnTo>
                  <a:pt x="0" y="1739900"/>
                </a:lnTo>
                <a:lnTo>
                  <a:pt x="0" y="1727200"/>
                </a:lnTo>
                <a:lnTo>
                  <a:pt x="0" y="1714500"/>
                </a:lnTo>
                <a:lnTo>
                  <a:pt x="0" y="1701800"/>
                </a:lnTo>
                <a:lnTo>
                  <a:pt x="0" y="1689100"/>
                </a:lnTo>
                <a:lnTo>
                  <a:pt x="0" y="1676400"/>
                </a:lnTo>
                <a:lnTo>
                  <a:pt x="0" y="1663700"/>
                </a:lnTo>
                <a:lnTo>
                  <a:pt x="0" y="1651000"/>
                </a:lnTo>
                <a:lnTo>
                  <a:pt x="0" y="1638300"/>
                </a:lnTo>
                <a:lnTo>
                  <a:pt x="0" y="1625600"/>
                </a:lnTo>
                <a:lnTo>
                  <a:pt x="0" y="1612900"/>
                </a:lnTo>
                <a:lnTo>
                  <a:pt x="0" y="1600200"/>
                </a:lnTo>
                <a:lnTo>
                  <a:pt x="0" y="1587500"/>
                </a:lnTo>
                <a:lnTo>
                  <a:pt x="0" y="1574800"/>
                </a:lnTo>
                <a:lnTo>
                  <a:pt x="0" y="1562100"/>
                </a:lnTo>
                <a:lnTo>
                  <a:pt x="0" y="1549400"/>
                </a:lnTo>
                <a:lnTo>
                  <a:pt x="0" y="1536700"/>
                </a:lnTo>
                <a:lnTo>
                  <a:pt x="0" y="1524000"/>
                </a:lnTo>
                <a:lnTo>
                  <a:pt x="0" y="1511300"/>
                </a:lnTo>
                <a:lnTo>
                  <a:pt x="0" y="1498600"/>
                </a:lnTo>
                <a:lnTo>
                  <a:pt x="0" y="1485900"/>
                </a:lnTo>
                <a:lnTo>
                  <a:pt x="0" y="1473200"/>
                </a:lnTo>
                <a:lnTo>
                  <a:pt x="0" y="1460500"/>
                </a:lnTo>
                <a:lnTo>
                  <a:pt x="0" y="1447800"/>
                </a:lnTo>
                <a:lnTo>
                  <a:pt x="0" y="1435100"/>
                </a:lnTo>
                <a:lnTo>
                  <a:pt x="0" y="1422400"/>
                </a:lnTo>
                <a:lnTo>
                  <a:pt x="0" y="1409700"/>
                </a:lnTo>
                <a:lnTo>
                  <a:pt x="0" y="1397000"/>
                </a:lnTo>
                <a:lnTo>
                  <a:pt x="0" y="1384300"/>
                </a:lnTo>
                <a:lnTo>
                  <a:pt x="0" y="1371600"/>
                </a:lnTo>
                <a:lnTo>
                  <a:pt x="0" y="1358900"/>
                </a:lnTo>
                <a:lnTo>
                  <a:pt x="0" y="1346200"/>
                </a:lnTo>
                <a:lnTo>
                  <a:pt x="0" y="1333500"/>
                </a:lnTo>
                <a:lnTo>
                  <a:pt x="0" y="1320800"/>
                </a:lnTo>
                <a:lnTo>
                  <a:pt x="0" y="1308100"/>
                </a:lnTo>
                <a:lnTo>
                  <a:pt x="0" y="1295400"/>
                </a:lnTo>
                <a:lnTo>
                  <a:pt x="0" y="1282700"/>
                </a:lnTo>
                <a:lnTo>
                  <a:pt x="0" y="1270000"/>
                </a:lnTo>
                <a:lnTo>
                  <a:pt x="0" y="1257300"/>
                </a:lnTo>
                <a:lnTo>
                  <a:pt x="0" y="1244600"/>
                </a:lnTo>
                <a:lnTo>
                  <a:pt x="0" y="1231900"/>
                </a:lnTo>
                <a:lnTo>
                  <a:pt x="0" y="1219200"/>
                </a:lnTo>
                <a:lnTo>
                  <a:pt x="0" y="1206500"/>
                </a:lnTo>
                <a:lnTo>
                  <a:pt x="0" y="1193800"/>
                </a:lnTo>
                <a:lnTo>
                  <a:pt x="0" y="1181100"/>
                </a:lnTo>
                <a:lnTo>
                  <a:pt x="0" y="1168400"/>
                </a:lnTo>
                <a:lnTo>
                  <a:pt x="0" y="1155700"/>
                </a:lnTo>
                <a:lnTo>
                  <a:pt x="0" y="1143000"/>
                </a:lnTo>
                <a:lnTo>
                  <a:pt x="0" y="1130300"/>
                </a:lnTo>
                <a:lnTo>
                  <a:pt x="0" y="1117600"/>
                </a:lnTo>
                <a:lnTo>
                  <a:pt x="0" y="1104900"/>
                </a:lnTo>
                <a:lnTo>
                  <a:pt x="0" y="1092200"/>
                </a:lnTo>
                <a:lnTo>
                  <a:pt x="0" y="1079500"/>
                </a:lnTo>
                <a:lnTo>
                  <a:pt x="0" y="1066800"/>
                </a:lnTo>
                <a:lnTo>
                  <a:pt x="0" y="1054100"/>
                </a:lnTo>
                <a:lnTo>
                  <a:pt x="0" y="1041400"/>
                </a:lnTo>
                <a:lnTo>
                  <a:pt x="0" y="1028700"/>
                </a:lnTo>
                <a:lnTo>
                  <a:pt x="0" y="1016000"/>
                </a:lnTo>
                <a:lnTo>
                  <a:pt x="0" y="1003300"/>
                </a:lnTo>
                <a:lnTo>
                  <a:pt x="0" y="990600"/>
                </a:lnTo>
                <a:lnTo>
                  <a:pt x="0" y="977900"/>
                </a:lnTo>
                <a:lnTo>
                  <a:pt x="0" y="965200"/>
                </a:lnTo>
                <a:lnTo>
                  <a:pt x="0" y="952500"/>
                </a:lnTo>
                <a:lnTo>
                  <a:pt x="0" y="939800"/>
                </a:lnTo>
                <a:lnTo>
                  <a:pt x="0" y="927100"/>
                </a:lnTo>
                <a:lnTo>
                  <a:pt x="0" y="914400"/>
                </a:lnTo>
                <a:lnTo>
                  <a:pt x="0" y="901700"/>
                </a:lnTo>
                <a:lnTo>
                  <a:pt x="0" y="889000"/>
                </a:lnTo>
                <a:lnTo>
                  <a:pt x="0" y="876300"/>
                </a:lnTo>
                <a:lnTo>
                  <a:pt x="0" y="863600"/>
                </a:lnTo>
                <a:lnTo>
                  <a:pt x="0" y="850900"/>
                </a:lnTo>
                <a:lnTo>
                  <a:pt x="0" y="838200"/>
                </a:lnTo>
                <a:lnTo>
                  <a:pt x="0" y="825500"/>
                </a:lnTo>
                <a:lnTo>
                  <a:pt x="0" y="812800"/>
                </a:lnTo>
                <a:lnTo>
                  <a:pt x="0" y="800100"/>
                </a:lnTo>
                <a:lnTo>
                  <a:pt x="0" y="787400"/>
                </a:lnTo>
                <a:lnTo>
                  <a:pt x="0" y="774700"/>
                </a:lnTo>
                <a:lnTo>
                  <a:pt x="0" y="762000"/>
                </a:lnTo>
                <a:lnTo>
                  <a:pt x="0" y="749300"/>
                </a:lnTo>
                <a:lnTo>
                  <a:pt x="0" y="736600"/>
                </a:lnTo>
                <a:lnTo>
                  <a:pt x="0" y="723900"/>
                </a:lnTo>
                <a:lnTo>
                  <a:pt x="0" y="711200"/>
                </a:lnTo>
                <a:lnTo>
                  <a:pt x="0" y="698500"/>
                </a:lnTo>
                <a:lnTo>
                  <a:pt x="0" y="685800"/>
                </a:lnTo>
                <a:lnTo>
                  <a:pt x="0" y="673100"/>
                </a:lnTo>
                <a:lnTo>
                  <a:pt x="0" y="660400"/>
                </a:lnTo>
                <a:lnTo>
                  <a:pt x="0" y="647700"/>
                </a:lnTo>
                <a:lnTo>
                  <a:pt x="0" y="635000"/>
                </a:lnTo>
                <a:lnTo>
                  <a:pt x="0" y="622300"/>
                </a:lnTo>
                <a:lnTo>
                  <a:pt x="0" y="609600"/>
                </a:lnTo>
                <a:lnTo>
                  <a:pt x="0" y="596900"/>
                </a:lnTo>
                <a:lnTo>
                  <a:pt x="0" y="584200"/>
                </a:lnTo>
                <a:lnTo>
                  <a:pt x="0" y="571500"/>
                </a:lnTo>
                <a:lnTo>
                  <a:pt x="0" y="558800"/>
                </a:lnTo>
                <a:lnTo>
                  <a:pt x="0" y="546100"/>
                </a:lnTo>
                <a:lnTo>
                  <a:pt x="0" y="533400"/>
                </a:lnTo>
                <a:lnTo>
                  <a:pt x="0" y="520700"/>
                </a:lnTo>
                <a:lnTo>
                  <a:pt x="0" y="508000"/>
                </a:lnTo>
                <a:lnTo>
                  <a:pt x="0" y="495300"/>
                </a:lnTo>
                <a:lnTo>
                  <a:pt x="0" y="482600"/>
                </a:lnTo>
                <a:lnTo>
                  <a:pt x="0" y="469900"/>
                </a:lnTo>
                <a:lnTo>
                  <a:pt x="0" y="457200"/>
                </a:lnTo>
                <a:lnTo>
                  <a:pt x="0" y="444500"/>
                </a:lnTo>
                <a:lnTo>
                  <a:pt x="0" y="431800"/>
                </a:lnTo>
                <a:lnTo>
                  <a:pt x="0" y="419100"/>
                </a:lnTo>
                <a:lnTo>
                  <a:pt x="0" y="406400"/>
                </a:lnTo>
                <a:lnTo>
                  <a:pt x="0" y="393700"/>
                </a:lnTo>
                <a:lnTo>
                  <a:pt x="0" y="381000"/>
                </a:lnTo>
                <a:lnTo>
                  <a:pt x="0" y="368300"/>
                </a:lnTo>
                <a:lnTo>
                  <a:pt x="0" y="355600"/>
                </a:lnTo>
                <a:lnTo>
                  <a:pt x="0" y="342900"/>
                </a:lnTo>
                <a:lnTo>
                  <a:pt x="0" y="330200"/>
                </a:lnTo>
                <a:lnTo>
                  <a:pt x="0" y="317500"/>
                </a:lnTo>
                <a:lnTo>
                  <a:pt x="0" y="304800"/>
                </a:lnTo>
                <a:lnTo>
                  <a:pt x="0" y="292100"/>
                </a:lnTo>
                <a:lnTo>
                  <a:pt x="0" y="279400"/>
                </a:lnTo>
                <a:lnTo>
                  <a:pt x="0" y="266700"/>
                </a:lnTo>
                <a:lnTo>
                  <a:pt x="0" y="254000"/>
                </a:lnTo>
                <a:lnTo>
                  <a:pt x="0" y="241300"/>
                </a:lnTo>
                <a:lnTo>
                  <a:pt x="0" y="228600"/>
                </a:lnTo>
                <a:lnTo>
                  <a:pt x="0" y="215900"/>
                </a:lnTo>
                <a:lnTo>
                  <a:pt x="0" y="203200"/>
                </a:lnTo>
                <a:lnTo>
                  <a:pt x="0" y="190500"/>
                </a:lnTo>
                <a:lnTo>
                  <a:pt x="0" y="177800"/>
                </a:lnTo>
                <a:lnTo>
                  <a:pt x="0" y="165100"/>
                </a:lnTo>
                <a:lnTo>
                  <a:pt x="0" y="152400"/>
                </a:lnTo>
                <a:lnTo>
                  <a:pt x="0" y="139700"/>
                </a:lnTo>
                <a:lnTo>
                  <a:pt x="0" y="127000"/>
                </a:lnTo>
                <a:lnTo>
                  <a:pt x="0" y="114300"/>
                </a:lnTo>
                <a:lnTo>
                  <a:pt x="0" y="101600"/>
                </a:lnTo>
                <a:lnTo>
                  <a:pt x="0" y="88900"/>
                </a:lnTo>
                <a:lnTo>
                  <a:pt x="0" y="76200"/>
                </a:lnTo>
                <a:lnTo>
                  <a:pt x="0" y="63500"/>
                </a:lnTo>
                <a:lnTo>
                  <a:pt x="0" y="50800"/>
                </a:lnTo>
                <a:lnTo>
                  <a:pt x="0" y="38100"/>
                </a:lnTo>
                <a:lnTo>
                  <a:pt x="0" y="25400"/>
                </a:lnTo>
                <a:lnTo>
                  <a:pt x="0" y="12700"/>
                </a:lnTo>
                <a:lnTo>
                  <a:pt x="0" y="0"/>
                </a:lnTo>
                <a:lnTo>
                  <a:pt x="5410200" y="0"/>
                </a:lnTo>
                <a:lnTo>
                  <a:pt x="5410200" y="12700"/>
                </a:lnTo>
                <a:lnTo>
                  <a:pt x="5410200" y="25400"/>
                </a:lnTo>
                <a:lnTo>
                  <a:pt x="5410200" y="38100"/>
                </a:lnTo>
                <a:lnTo>
                  <a:pt x="5410200" y="50800"/>
                </a:lnTo>
                <a:lnTo>
                  <a:pt x="5410200" y="63500"/>
                </a:lnTo>
                <a:lnTo>
                  <a:pt x="5410200" y="76200"/>
                </a:lnTo>
                <a:lnTo>
                  <a:pt x="5410200" y="88900"/>
                </a:lnTo>
                <a:lnTo>
                  <a:pt x="5410200" y="101600"/>
                </a:lnTo>
                <a:lnTo>
                  <a:pt x="5410200" y="114300"/>
                </a:lnTo>
                <a:lnTo>
                  <a:pt x="5410200" y="127000"/>
                </a:lnTo>
                <a:lnTo>
                  <a:pt x="5410200" y="139700"/>
                </a:lnTo>
                <a:lnTo>
                  <a:pt x="5410200" y="152400"/>
                </a:lnTo>
                <a:lnTo>
                  <a:pt x="5410200" y="165100"/>
                </a:lnTo>
                <a:lnTo>
                  <a:pt x="5410200" y="177800"/>
                </a:lnTo>
                <a:lnTo>
                  <a:pt x="5410200" y="190500"/>
                </a:lnTo>
                <a:lnTo>
                  <a:pt x="5410200" y="203200"/>
                </a:lnTo>
                <a:lnTo>
                  <a:pt x="5410200" y="215900"/>
                </a:lnTo>
                <a:lnTo>
                  <a:pt x="5410200" y="228600"/>
                </a:lnTo>
                <a:lnTo>
                  <a:pt x="5410200" y="241300"/>
                </a:lnTo>
                <a:lnTo>
                  <a:pt x="5410200" y="254000"/>
                </a:lnTo>
                <a:lnTo>
                  <a:pt x="5410200" y="266700"/>
                </a:lnTo>
                <a:lnTo>
                  <a:pt x="5410200" y="279400"/>
                </a:lnTo>
                <a:lnTo>
                  <a:pt x="5410200" y="292100"/>
                </a:lnTo>
                <a:lnTo>
                  <a:pt x="5410200" y="304800"/>
                </a:lnTo>
                <a:lnTo>
                  <a:pt x="5410200" y="317500"/>
                </a:lnTo>
                <a:lnTo>
                  <a:pt x="5410200" y="330200"/>
                </a:lnTo>
                <a:lnTo>
                  <a:pt x="5410200" y="342900"/>
                </a:lnTo>
                <a:lnTo>
                  <a:pt x="5410200" y="355600"/>
                </a:lnTo>
                <a:lnTo>
                  <a:pt x="5410200" y="368300"/>
                </a:lnTo>
                <a:lnTo>
                  <a:pt x="5410200" y="381000"/>
                </a:lnTo>
                <a:lnTo>
                  <a:pt x="5410200" y="393700"/>
                </a:lnTo>
                <a:lnTo>
                  <a:pt x="5410200" y="406400"/>
                </a:lnTo>
                <a:lnTo>
                  <a:pt x="5410200" y="419100"/>
                </a:lnTo>
                <a:lnTo>
                  <a:pt x="5410200" y="431800"/>
                </a:lnTo>
                <a:lnTo>
                  <a:pt x="5410200" y="444500"/>
                </a:lnTo>
                <a:lnTo>
                  <a:pt x="5410200" y="457200"/>
                </a:lnTo>
                <a:lnTo>
                  <a:pt x="5410200" y="469900"/>
                </a:lnTo>
                <a:lnTo>
                  <a:pt x="5410200" y="482600"/>
                </a:lnTo>
                <a:lnTo>
                  <a:pt x="5410200" y="495300"/>
                </a:lnTo>
                <a:lnTo>
                  <a:pt x="5410200" y="508000"/>
                </a:lnTo>
                <a:lnTo>
                  <a:pt x="5410200" y="520700"/>
                </a:lnTo>
                <a:lnTo>
                  <a:pt x="5410200" y="533400"/>
                </a:lnTo>
                <a:lnTo>
                  <a:pt x="5410200" y="546100"/>
                </a:lnTo>
                <a:lnTo>
                  <a:pt x="5410200" y="558800"/>
                </a:lnTo>
                <a:lnTo>
                  <a:pt x="5410200" y="571500"/>
                </a:lnTo>
                <a:lnTo>
                  <a:pt x="5410200" y="584200"/>
                </a:lnTo>
                <a:lnTo>
                  <a:pt x="5410200" y="596900"/>
                </a:lnTo>
                <a:lnTo>
                  <a:pt x="5410200" y="609600"/>
                </a:lnTo>
                <a:lnTo>
                  <a:pt x="5410200" y="622300"/>
                </a:lnTo>
                <a:lnTo>
                  <a:pt x="5410200" y="635000"/>
                </a:lnTo>
                <a:lnTo>
                  <a:pt x="5410200" y="647700"/>
                </a:lnTo>
                <a:lnTo>
                  <a:pt x="5410200" y="660400"/>
                </a:lnTo>
                <a:lnTo>
                  <a:pt x="5410200" y="673100"/>
                </a:lnTo>
                <a:lnTo>
                  <a:pt x="5410200" y="685800"/>
                </a:lnTo>
                <a:lnTo>
                  <a:pt x="5410200" y="698500"/>
                </a:lnTo>
                <a:lnTo>
                  <a:pt x="5410200" y="711200"/>
                </a:lnTo>
                <a:lnTo>
                  <a:pt x="5410200" y="723900"/>
                </a:lnTo>
                <a:lnTo>
                  <a:pt x="5410200" y="736600"/>
                </a:lnTo>
                <a:lnTo>
                  <a:pt x="5410200" y="749300"/>
                </a:lnTo>
                <a:lnTo>
                  <a:pt x="5410200" y="762000"/>
                </a:lnTo>
                <a:lnTo>
                  <a:pt x="5410200" y="774700"/>
                </a:lnTo>
                <a:lnTo>
                  <a:pt x="5410200" y="787400"/>
                </a:lnTo>
                <a:lnTo>
                  <a:pt x="5410200" y="800100"/>
                </a:lnTo>
                <a:lnTo>
                  <a:pt x="5410200" y="812800"/>
                </a:lnTo>
                <a:lnTo>
                  <a:pt x="5410200" y="825500"/>
                </a:lnTo>
                <a:lnTo>
                  <a:pt x="5410200" y="838200"/>
                </a:lnTo>
                <a:lnTo>
                  <a:pt x="5410200" y="850900"/>
                </a:lnTo>
                <a:lnTo>
                  <a:pt x="5410200" y="863600"/>
                </a:lnTo>
                <a:lnTo>
                  <a:pt x="5410200" y="876300"/>
                </a:lnTo>
                <a:lnTo>
                  <a:pt x="5410200" y="889000"/>
                </a:lnTo>
                <a:lnTo>
                  <a:pt x="5410200" y="901700"/>
                </a:lnTo>
                <a:lnTo>
                  <a:pt x="5410200" y="914400"/>
                </a:lnTo>
                <a:lnTo>
                  <a:pt x="5410200" y="927100"/>
                </a:lnTo>
                <a:lnTo>
                  <a:pt x="5410200" y="939800"/>
                </a:lnTo>
                <a:lnTo>
                  <a:pt x="5410200" y="952500"/>
                </a:lnTo>
                <a:lnTo>
                  <a:pt x="5410200" y="965200"/>
                </a:lnTo>
                <a:lnTo>
                  <a:pt x="5410200" y="977900"/>
                </a:lnTo>
                <a:lnTo>
                  <a:pt x="5410200" y="990600"/>
                </a:lnTo>
                <a:lnTo>
                  <a:pt x="5410200" y="1003300"/>
                </a:lnTo>
                <a:lnTo>
                  <a:pt x="5410200" y="1016000"/>
                </a:lnTo>
                <a:lnTo>
                  <a:pt x="5410200" y="1028700"/>
                </a:lnTo>
                <a:lnTo>
                  <a:pt x="5410200" y="1041400"/>
                </a:lnTo>
                <a:lnTo>
                  <a:pt x="5410200" y="1054100"/>
                </a:lnTo>
                <a:lnTo>
                  <a:pt x="5410200" y="1066800"/>
                </a:lnTo>
                <a:lnTo>
                  <a:pt x="5410200" y="1079500"/>
                </a:lnTo>
                <a:lnTo>
                  <a:pt x="5410200" y="1092200"/>
                </a:lnTo>
                <a:lnTo>
                  <a:pt x="5410200" y="1104900"/>
                </a:lnTo>
                <a:lnTo>
                  <a:pt x="5410200" y="1117600"/>
                </a:lnTo>
                <a:lnTo>
                  <a:pt x="5410200" y="1130300"/>
                </a:lnTo>
                <a:lnTo>
                  <a:pt x="5410200" y="1143000"/>
                </a:lnTo>
                <a:lnTo>
                  <a:pt x="5410200" y="1155700"/>
                </a:lnTo>
                <a:lnTo>
                  <a:pt x="5410200" y="1168400"/>
                </a:lnTo>
                <a:lnTo>
                  <a:pt x="5410200" y="1181100"/>
                </a:lnTo>
                <a:lnTo>
                  <a:pt x="5410200" y="1193800"/>
                </a:lnTo>
                <a:lnTo>
                  <a:pt x="5410200" y="1206500"/>
                </a:lnTo>
                <a:lnTo>
                  <a:pt x="5410200" y="1219200"/>
                </a:lnTo>
                <a:lnTo>
                  <a:pt x="5410200" y="1231900"/>
                </a:lnTo>
                <a:lnTo>
                  <a:pt x="5410200" y="1244600"/>
                </a:lnTo>
                <a:lnTo>
                  <a:pt x="5410200" y="1257300"/>
                </a:lnTo>
                <a:lnTo>
                  <a:pt x="5410200" y="1270000"/>
                </a:lnTo>
                <a:lnTo>
                  <a:pt x="5410200" y="1282700"/>
                </a:lnTo>
                <a:lnTo>
                  <a:pt x="5410200" y="1295400"/>
                </a:lnTo>
                <a:lnTo>
                  <a:pt x="5410200" y="1308100"/>
                </a:lnTo>
                <a:lnTo>
                  <a:pt x="5410200" y="1320800"/>
                </a:lnTo>
                <a:lnTo>
                  <a:pt x="5410200" y="1333500"/>
                </a:lnTo>
                <a:lnTo>
                  <a:pt x="5410200" y="1346200"/>
                </a:lnTo>
                <a:lnTo>
                  <a:pt x="5410200" y="1358900"/>
                </a:lnTo>
                <a:lnTo>
                  <a:pt x="5410200" y="1371600"/>
                </a:lnTo>
                <a:lnTo>
                  <a:pt x="5410200" y="1384300"/>
                </a:lnTo>
                <a:lnTo>
                  <a:pt x="5410200" y="1397000"/>
                </a:lnTo>
                <a:lnTo>
                  <a:pt x="5410200" y="1409700"/>
                </a:lnTo>
                <a:lnTo>
                  <a:pt x="5410200" y="1422400"/>
                </a:lnTo>
                <a:lnTo>
                  <a:pt x="5410200" y="1435100"/>
                </a:lnTo>
                <a:lnTo>
                  <a:pt x="5410200" y="1447800"/>
                </a:lnTo>
                <a:lnTo>
                  <a:pt x="5410200" y="1460500"/>
                </a:lnTo>
                <a:lnTo>
                  <a:pt x="5410200" y="1473200"/>
                </a:lnTo>
                <a:lnTo>
                  <a:pt x="5410200" y="1485900"/>
                </a:lnTo>
                <a:lnTo>
                  <a:pt x="5410200" y="1498600"/>
                </a:lnTo>
                <a:lnTo>
                  <a:pt x="5410200" y="1511300"/>
                </a:lnTo>
                <a:lnTo>
                  <a:pt x="5410200" y="1524000"/>
                </a:lnTo>
                <a:lnTo>
                  <a:pt x="5410200" y="1536700"/>
                </a:lnTo>
                <a:lnTo>
                  <a:pt x="5410200" y="1549400"/>
                </a:lnTo>
                <a:lnTo>
                  <a:pt x="5410200" y="1562100"/>
                </a:lnTo>
                <a:lnTo>
                  <a:pt x="5410200" y="1574800"/>
                </a:lnTo>
                <a:lnTo>
                  <a:pt x="5410200" y="1587500"/>
                </a:lnTo>
                <a:lnTo>
                  <a:pt x="5410200" y="1600200"/>
                </a:lnTo>
                <a:lnTo>
                  <a:pt x="5410200" y="1612900"/>
                </a:lnTo>
                <a:lnTo>
                  <a:pt x="5410200" y="1625600"/>
                </a:lnTo>
                <a:lnTo>
                  <a:pt x="5410200" y="1638300"/>
                </a:lnTo>
                <a:lnTo>
                  <a:pt x="5410200" y="1651000"/>
                </a:lnTo>
                <a:lnTo>
                  <a:pt x="5410200" y="1663700"/>
                </a:lnTo>
                <a:lnTo>
                  <a:pt x="5410200" y="1676400"/>
                </a:lnTo>
                <a:lnTo>
                  <a:pt x="5410200" y="1689100"/>
                </a:lnTo>
                <a:lnTo>
                  <a:pt x="5410200" y="1701800"/>
                </a:lnTo>
                <a:lnTo>
                  <a:pt x="5410200" y="1714500"/>
                </a:lnTo>
                <a:lnTo>
                  <a:pt x="5410200" y="1727200"/>
                </a:lnTo>
                <a:lnTo>
                  <a:pt x="5410200" y="1739900"/>
                </a:lnTo>
                <a:lnTo>
                  <a:pt x="5410200" y="1752600"/>
                </a:lnTo>
                <a:lnTo>
                  <a:pt x="5410200" y="1765300"/>
                </a:lnTo>
                <a:lnTo>
                  <a:pt x="5410200" y="1778000"/>
                </a:lnTo>
                <a:lnTo>
                  <a:pt x="5410200" y="1790700"/>
                </a:lnTo>
                <a:lnTo>
                  <a:pt x="5410200" y="1803400"/>
                </a:lnTo>
                <a:lnTo>
                  <a:pt x="5410200" y="1816100"/>
                </a:lnTo>
                <a:lnTo>
                  <a:pt x="5410200" y="1828800"/>
                </a:lnTo>
                <a:lnTo>
                  <a:pt x="5410200" y="1841500"/>
                </a:lnTo>
                <a:lnTo>
                  <a:pt x="5410200" y="1854200"/>
                </a:lnTo>
                <a:lnTo>
                  <a:pt x="5410200" y="1866900"/>
                </a:lnTo>
                <a:lnTo>
                  <a:pt x="5410200" y="1879600"/>
                </a:lnTo>
                <a:lnTo>
                  <a:pt x="5410200" y="1892300"/>
                </a:lnTo>
                <a:lnTo>
                  <a:pt x="5410200" y="1905000"/>
                </a:lnTo>
                <a:lnTo>
                  <a:pt x="5410200" y="1917700"/>
                </a:lnTo>
                <a:lnTo>
                  <a:pt x="5410200" y="1930400"/>
                </a:lnTo>
                <a:lnTo>
                  <a:pt x="5410200" y="1943100"/>
                </a:lnTo>
                <a:lnTo>
                  <a:pt x="5410200" y="1955800"/>
                </a:lnTo>
                <a:lnTo>
                  <a:pt x="5410200" y="1968500"/>
                </a:lnTo>
                <a:lnTo>
                  <a:pt x="5410200" y="1981200"/>
                </a:lnTo>
                <a:lnTo>
                  <a:pt x="5410200" y="1993900"/>
                </a:lnTo>
                <a:lnTo>
                  <a:pt x="5410200" y="2006600"/>
                </a:lnTo>
                <a:lnTo>
                  <a:pt x="5410200" y="2019300"/>
                </a:lnTo>
                <a:lnTo>
                  <a:pt x="5410200" y="2032000"/>
                </a:lnTo>
                <a:lnTo>
                  <a:pt x="5410200" y="2044700"/>
                </a:lnTo>
                <a:lnTo>
                  <a:pt x="5410200" y="2057400"/>
                </a:lnTo>
                <a:lnTo>
                  <a:pt x="5410200" y="2070100"/>
                </a:lnTo>
                <a:lnTo>
                  <a:pt x="5410200" y="2082800"/>
                </a:lnTo>
                <a:lnTo>
                  <a:pt x="5410200" y="2095500"/>
                </a:lnTo>
                <a:lnTo>
                  <a:pt x="5410200" y="2108200"/>
                </a:lnTo>
                <a:lnTo>
                  <a:pt x="5410200" y="2120900"/>
                </a:lnTo>
                <a:lnTo>
                  <a:pt x="5410200" y="2133600"/>
                </a:lnTo>
                <a:lnTo>
                  <a:pt x="5410200" y="2146300"/>
                </a:lnTo>
                <a:lnTo>
                  <a:pt x="5410200" y="2159000"/>
                </a:lnTo>
                <a:lnTo>
                  <a:pt x="5410200" y="2171700"/>
                </a:lnTo>
                <a:lnTo>
                  <a:pt x="5410200" y="2184400"/>
                </a:lnTo>
                <a:lnTo>
                  <a:pt x="5410200" y="2197100"/>
                </a:lnTo>
                <a:lnTo>
                  <a:pt x="5410200" y="2209800"/>
                </a:lnTo>
                <a:lnTo>
                  <a:pt x="5410200" y="2222500"/>
                </a:lnTo>
                <a:lnTo>
                  <a:pt x="5410200" y="2235200"/>
                </a:lnTo>
                <a:lnTo>
                  <a:pt x="5410200" y="2247900"/>
                </a:lnTo>
                <a:lnTo>
                  <a:pt x="5410200" y="2260600"/>
                </a:lnTo>
                <a:lnTo>
                  <a:pt x="5410200" y="2273300"/>
                </a:lnTo>
                <a:lnTo>
                  <a:pt x="5410200" y="2286000"/>
                </a:lnTo>
                <a:lnTo>
                  <a:pt x="5410200" y="2298700"/>
                </a:lnTo>
                <a:lnTo>
                  <a:pt x="5410200" y="2311400"/>
                </a:lnTo>
                <a:lnTo>
                  <a:pt x="5410200" y="2324100"/>
                </a:lnTo>
                <a:lnTo>
                  <a:pt x="5410200" y="2336800"/>
                </a:lnTo>
                <a:lnTo>
                  <a:pt x="5410200" y="2349500"/>
                </a:lnTo>
                <a:lnTo>
                  <a:pt x="5410200" y="2362200"/>
                </a:lnTo>
                <a:lnTo>
                  <a:pt x="5410200" y="2374900"/>
                </a:lnTo>
                <a:lnTo>
                  <a:pt x="5410200" y="2387600"/>
                </a:lnTo>
                <a:lnTo>
                  <a:pt x="5410200" y="2400300"/>
                </a:lnTo>
                <a:lnTo>
                  <a:pt x="5410200" y="2413000"/>
                </a:lnTo>
                <a:lnTo>
                  <a:pt x="5410200" y="2425700"/>
                </a:lnTo>
                <a:lnTo>
                  <a:pt x="5410200" y="2438400"/>
                </a:lnTo>
                <a:lnTo>
                  <a:pt x="5410200" y="2451100"/>
                </a:lnTo>
                <a:lnTo>
                  <a:pt x="5410200" y="2463800"/>
                </a:lnTo>
                <a:lnTo>
                  <a:pt x="5410200" y="2476500"/>
                </a:lnTo>
                <a:lnTo>
                  <a:pt x="5410200" y="2489200"/>
                </a:lnTo>
                <a:lnTo>
                  <a:pt x="5410200" y="2501900"/>
                </a:lnTo>
                <a:lnTo>
                  <a:pt x="5410200" y="2514600"/>
                </a:lnTo>
                <a:lnTo>
                  <a:pt x="5410200" y="2527300"/>
                </a:lnTo>
                <a:lnTo>
                  <a:pt x="5410200" y="2540000"/>
                </a:lnTo>
                <a:lnTo>
                  <a:pt x="5410200" y="2552700"/>
                </a:lnTo>
                <a:lnTo>
                  <a:pt x="5410200" y="2565400"/>
                </a:lnTo>
                <a:lnTo>
                  <a:pt x="5410200" y="2578100"/>
                </a:lnTo>
                <a:lnTo>
                  <a:pt x="5410200" y="2590800"/>
                </a:lnTo>
                <a:lnTo>
                  <a:pt x="5410200" y="2603500"/>
                </a:lnTo>
                <a:lnTo>
                  <a:pt x="5410200" y="2616200"/>
                </a:lnTo>
                <a:lnTo>
                  <a:pt x="5410200" y="2628900"/>
                </a:lnTo>
                <a:lnTo>
                  <a:pt x="5410200" y="2641600"/>
                </a:lnTo>
                <a:lnTo>
                  <a:pt x="5410200" y="2654300"/>
                </a:lnTo>
                <a:lnTo>
                  <a:pt x="5410200" y="2667000"/>
                </a:lnTo>
                <a:lnTo>
                  <a:pt x="5410200" y="2679700"/>
                </a:lnTo>
                <a:lnTo>
                  <a:pt x="5410200" y="2692400"/>
                </a:lnTo>
                <a:lnTo>
                  <a:pt x="5410200" y="2705100"/>
                </a:lnTo>
                <a:lnTo>
                  <a:pt x="5410200" y="2717800"/>
                </a:lnTo>
                <a:lnTo>
                  <a:pt x="5410200" y="2730500"/>
                </a:lnTo>
                <a:lnTo>
                  <a:pt x="5410200" y="2743200"/>
                </a:lnTo>
                <a:lnTo>
                  <a:pt x="5410200" y="2755900"/>
                </a:lnTo>
                <a:lnTo>
                  <a:pt x="5410200" y="2768600"/>
                </a:lnTo>
                <a:lnTo>
                  <a:pt x="5410200" y="2781300"/>
                </a:lnTo>
                <a:lnTo>
                  <a:pt x="5410200" y="2794000"/>
                </a:lnTo>
                <a:lnTo>
                  <a:pt x="5410200" y="2806700"/>
                </a:lnTo>
                <a:lnTo>
                  <a:pt x="5410200" y="2819400"/>
                </a:lnTo>
                <a:lnTo>
                  <a:pt x="5410200" y="2832100"/>
                </a:lnTo>
                <a:lnTo>
                  <a:pt x="5410200" y="2844800"/>
                </a:lnTo>
                <a:lnTo>
                  <a:pt x="5410200" y="2857500"/>
                </a:lnTo>
                <a:lnTo>
                  <a:pt x="5410200" y="2870200"/>
                </a:lnTo>
                <a:lnTo>
                  <a:pt x="5410200" y="2882900"/>
                </a:lnTo>
                <a:lnTo>
                  <a:pt x="5410200" y="2895600"/>
                </a:lnTo>
                <a:lnTo>
                  <a:pt x="5410200" y="2908300"/>
                </a:lnTo>
                <a:lnTo>
                  <a:pt x="5410200" y="2921000"/>
                </a:lnTo>
                <a:lnTo>
                  <a:pt x="5410200" y="2933700"/>
                </a:lnTo>
                <a:lnTo>
                  <a:pt x="5410200" y="2946400"/>
                </a:lnTo>
                <a:lnTo>
                  <a:pt x="5410200" y="2959100"/>
                </a:lnTo>
                <a:lnTo>
                  <a:pt x="5410200" y="2971800"/>
                </a:lnTo>
                <a:lnTo>
                  <a:pt x="5410200" y="2984500"/>
                </a:lnTo>
                <a:lnTo>
                  <a:pt x="5410200" y="2997200"/>
                </a:lnTo>
                <a:lnTo>
                  <a:pt x="5410200" y="3009900"/>
                </a:lnTo>
                <a:lnTo>
                  <a:pt x="5410200" y="3022600"/>
                </a:lnTo>
                <a:lnTo>
                  <a:pt x="5410200" y="3035300"/>
                </a:lnTo>
                <a:lnTo>
                  <a:pt x="5410200" y="3048000"/>
                </a:lnTo>
                <a:lnTo>
                  <a:pt x="5410200" y="3060700"/>
                </a:lnTo>
                <a:lnTo>
                  <a:pt x="5410200" y="3073400"/>
                </a:lnTo>
                <a:lnTo>
                  <a:pt x="5410200" y="3086100"/>
                </a:lnTo>
                <a:lnTo>
                  <a:pt x="5410200" y="3098800"/>
                </a:lnTo>
                <a:lnTo>
                  <a:pt x="5410200" y="3111500"/>
                </a:lnTo>
                <a:lnTo>
                  <a:pt x="5410200" y="3124200"/>
                </a:lnTo>
                <a:lnTo>
                  <a:pt x="5410200" y="3136900"/>
                </a:lnTo>
                <a:lnTo>
                  <a:pt x="5410200" y="3149600"/>
                </a:lnTo>
                <a:lnTo>
                  <a:pt x="5410200" y="3162300"/>
                </a:lnTo>
                <a:lnTo>
                  <a:pt x="5410200" y="3175000"/>
                </a:lnTo>
                <a:lnTo>
                  <a:pt x="5410200" y="3187700"/>
                </a:lnTo>
                <a:lnTo>
                  <a:pt x="5410200" y="3200400"/>
                </a:lnTo>
                <a:lnTo>
                  <a:pt x="5410200" y="3213100"/>
                </a:lnTo>
                <a:lnTo>
                  <a:pt x="5410200" y="3225800"/>
                </a:lnTo>
                <a:lnTo>
                  <a:pt x="5410200" y="3238500"/>
                </a:lnTo>
                <a:lnTo>
                  <a:pt x="5410200" y="3251200"/>
                </a:lnTo>
                <a:lnTo>
                  <a:pt x="5410200" y="3263900"/>
                </a:lnTo>
                <a:lnTo>
                  <a:pt x="5410200" y="3276600"/>
                </a:lnTo>
                <a:lnTo>
                  <a:pt x="5410200" y="3289300"/>
                </a:lnTo>
                <a:lnTo>
                  <a:pt x="5410200" y="3302000"/>
                </a:lnTo>
                <a:lnTo>
                  <a:pt x="5410200" y="3314700"/>
                </a:lnTo>
                <a:lnTo>
                  <a:pt x="5410200" y="3327400"/>
                </a:lnTo>
                <a:lnTo>
                  <a:pt x="5410200" y="3340100"/>
                </a:lnTo>
                <a:lnTo>
                  <a:pt x="5410200" y="3352800"/>
                </a:lnTo>
                <a:lnTo>
                  <a:pt x="5410200" y="3365500"/>
                </a:lnTo>
                <a:lnTo>
                  <a:pt x="5410200" y="3378200"/>
                </a:lnTo>
                <a:lnTo>
                  <a:pt x="5410200" y="3390900"/>
                </a:lnTo>
                <a:lnTo>
                  <a:pt x="5410200" y="3403600"/>
                </a:lnTo>
                <a:lnTo>
                  <a:pt x="5410200" y="3416300"/>
                </a:lnTo>
                <a:lnTo>
                  <a:pt x="5410200" y="3429000"/>
                </a:lnTo>
                <a:lnTo>
                  <a:pt x="5410200" y="3441700"/>
                </a:lnTo>
                <a:lnTo>
                  <a:pt x="5410200" y="3454400"/>
                </a:lnTo>
                <a:lnTo>
                  <a:pt x="5410200" y="3467100"/>
                </a:lnTo>
                <a:lnTo>
                  <a:pt x="5410200" y="3479800"/>
                </a:lnTo>
                <a:lnTo>
                  <a:pt x="5410200" y="3492500"/>
                </a:lnTo>
                <a:lnTo>
                  <a:pt x="5410200" y="3505200"/>
                </a:lnTo>
                <a:lnTo>
                  <a:pt x="5410200" y="3517900"/>
                </a:lnTo>
                <a:lnTo>
                  <a:pt x="5410200" y="3530600"/>
                </a:lnTo>
                <a:lnTo>
                  <a:pt x="5410200" y="3543300"/>
                </a:lnTo>
                <a:lnTo>
                  <a:pt x="5410200" y="3556000"/>
                </a:lnTo>
                <a:lnTo>
                  <a:pt x="5410200" y="3568700"/>
                </a:lnTo>
                <a:lnTo>
                  <a:pt x="5410200" y="3581400"/>
                </a:lnTo>
                <a:lnTo>
                  <a:pt x="5410200" y="3594100"/>
                </a:lnTo>
                <a:lnTo>
                  <a:pt x="5410200" y="3606800"/>
                </a:lnTo>
                <a:lnTo>
                  <a:pt x="5410200" y="3619500"/>
                </a:lnTo>
                <a:lnTo>
                  <a:pt x="5410200" y="3632200"/>
                </a:lnTo>
                <a:lnTo>
                  <a:pt x="5410200" y="3644900"/>
                </a:lnTo>
                <a:lnTo>
                  <a:pt x="5410200" y="3657600"/>
                </a:lnTo>
                <a:lnTo>
                  <a:pt x="5410200" y="3670300"/>
                </a:lnTo>
                <a:lnTo>
                  <a:pt x="5410200" y="3683000"/>
                </a:lnTo>
                <a:lnTo>
                  <a:pt x="5410200" y="3695700"/>
                </a:lnTo>
                <a:lnTo>
                  <a:pt x="5410200" y="3708400"/>
                </a:lnTo>
                <a:lnTo>
                  <a:pt x="5410200" y="3721100"/>
                </a:lnTo>
                <a:lnTo>
                  <a:pt x="5410200" y="3733800"/>
                </a:lnTo>
                <a:lnTo>
                  <a:pt x="5410200" y="3746500"/>
                </a:lnTo>
                <a:lnTo>
                  <a:pt x="5410200" y="3759200"/>
                </a:lnTo>
                <a:lnTo>
                  <a:pt x="5410200" y="3771900"/>
                </a:lnTo>
                <a:lnTo>
                  <a:pt x="5410200" y="3784600"/>
                </a:lnTo>
                <a:lnTo>
                  <a:pt x="5410200" y="3797300"/>
                </a:lnTo>
                <a:lnTo>
                  <a:pt x="5410200" y="3810000"/>
                </a:lnTo>
                <a:lnTo>
                  <a:pt x="5410200" y="3822700"/>
                </a:lnTo>
                <a:lnTo>
                  <a:pt x="5410200" y="3835400"/>
                </a:lnTo>
                <a:lnTo>
                  <a:pt x="5410200" y="3848100"/>
                </a:lnTo>
                <a:lnTo>
                  <a:pt x="5410200" y="3860800"/>
                </a:lnTo>
                <a:lnTo>
                  <a:pt x="5410200" y="3873500"/>
                </a:lnTo>
                <a:lnTo>
                  <a:pt x="5410200" y="3886200"/>
                </a:lnTo>
                <a:lnTo>
                  <a:pt x="5410200" y="3898900"/>
                </a:lnTo>
                <a:lnTo>
                  <a:pt x="5410200" y="3911600"/>
                </a:lnTo>
                <a:lnTo>
                  <a:pt x="5410200" y="3924300"/>
                </a:lnTo>
                <a:lnTo>
                  <a:pt x="5410200" y="3937000"/>
                </a:lnTo>
                <a:lnTo>
                  <a:pt x="5410200" y="3949700"/>
                </a:lnTo>
                <a:lnTo>
                  <a:pt x="5410200" y="3962400"/>
                </a:lnTo>
                <a:lnTo>
                  <a:pt x="5410200" y="3975100"/>
                </a:lnTo>
                <a:lnTo>
                  <a:pt x="5410200" y="3987800"/>
                </a:lnTo>
                <a:lnTo>
                  <a:pt x="5410200" y="4000500"/>
                </a:lnTo>
                <a:lnTo>
                  <a:pt x="5410200" y="4013200"/>
                </a:lnTo>
                <a:lnTo>
                  <a:pt x="5410200" y="4025900"/>
                </a:lnTo>
                <a:lnTo>
                  <a:pt x="5410200" y="4038600"/>
                </a:lnTo>
                <a:lnTo>
                  <a:pt x="5410200" y="4051300"/>
                </a:lnTo>
                <a:lnTo>
                  <a:pt x="5410200" y="4064000"/>
                </a:lnTo>
                <a:lnTo>
                  <a:pt x="5410200" y="4076700"/>
                </a:lnTo>
                <a:lnTo>
                  <a:pt x="5410200" y="4089400"/>
                </a:lnTo>
                <a:lnTo>
                  <a:pt x="5410200" y="4102100"/>
                </a:lnTo>
                <a:lnTo>
                  <a:pt x="5410200" y="4114800"/>
                </a:lnTo>
                <a:lnTo>
                  <a:pt x="5410200" y="4127500"/>
                </a:lnTo>
                <a:lnTo>
                  <a:pt x="5410200" y="4140200"/>
                </a:lnTo>
                <a:lnTo>
                  <a:pt x="5410200" y="4152900"/>
                </a:lnTo>
                <a:lnTo>
                  <a:pt x="5410200" y="4165600"/>
                </a:lnTo>
                <a:lnTo>
                  <a:pt x="5410200" y="4178300"/>
                </a:lnTo>
                <a:lnTo>
                  <a:pt x="5410200" y="4191000"/>
                </a:lnTo>
                <a:lnTo>
                  <a:pt x="5410200" y="4203700"/>
                </a:lnTo>
                <a:lnTo>
                  <a:pt x="5410200" y="4216400"/>
                </a:lnTo>
                <a:lnTo>
                  <a:pt x="5410200" y="4229100"/>
                </a:lnTo>
                <a:lnTo>
                  <a:pt x="5410200" y="4241800"/>
                </a:lnTo>
                <a:lnTo>
                  <a:pt x="5410200" y="4254500"/>
                </a:lnTo>
                <a:lnTo>
                  <a:pt x="5410200" y="4267200"/>
                </a:lnTo>
                <a:lnTo>
                  <a:pt x="5410200" y="4279900"/>
                </a:lnTo>
                <a:lnTo>
                  <a:pt x="5410200" y="4292600"/>
                </a:lnTo>
                <a:lnTo>
                  <a:pt x="5410200" y="4305300"/>
                </a:lnTo>
                <a:lnTo>
                  <a:pt x="5410200" y="4318000"/>
                </a:lnTo>
                <a:lnTo>
                  <a:pt x="5410200" y="4330700"/>
                </a:lnTo>
                <a:lnTo>
                  <a:pt x="5410200" y="4343400"/>
                </a:lnTo>
                <a:lnTo>
                  <a:pt x="5410200" y="4356100"/>
                </a:lnTo>
                <a:lnTo>
                  <a:pt x="5410200" y="4368800"/>
                </a:lnTo>
                <a:lnTo>
                  <a:pt x="5410200" y="4381500"/>
                </a:lnTo>
                <a:lnTo>
                  <a:pt x="5410200" y="4394200"/>
                </a:lnTo>
                <a:lnTo>
                  <a:pt x="5410200" y="4406900"/>
                </a:lnTo>
                <a:lnTo>
                  <a:pt x="5410200" y="4419600"/>
                </a:lnTo>
                <a:lnTo>
                  <a:pt x="5410200" y="4432300"/>
                </a:lnTo>
                <a:lnTo>
                  <a:pt x="5410200" y="4445000"/>
                </a:lnTo>
                <a:lnTo>
                  <a:pt x="5410200" y="4457700"/>
                </a:lnTo>
                <a:lnTo>
                  <a:pt x="5410200" y="4470400"/>
                </a:lnTo>
                <a:lnTo>
                  <a:pt x="5410200" y="4483100"/>
                </a:lnTo>
                <a:lnTo>
                  <a:pt x="5410200" y="4495800"/>
                </a:lnTo>
                <a:lnTo>
                  <a:pt x="5410200" y="4508500"/>
                </a:lnTo>
                <a:lnTo>
                  <a:pt x="5410200" y="4521200"/>
                </a:lnTo>
                <a:lnTo>
                  <a:pt x="5410200" y="4533900"/>
                </a:lnTo>
                <a:lnTo>
                  <a:pt x="5410200" y="4546600"/>
                </a:lnTo>
                <a:lnTo>
                  <a:pt x="5410200" y="4559300"/>
                </a:lnTo>
                <a:lnTo>
                  <a:pt x="5410200" y="4559300"/>
                </a:lnTo>
                <a:lnTo>
                  <a:pt x="5410200" y="4572000"/>
                </a:lnTo>
                <a:lnTo>
                  <a:pt x="5410200" y="4584700"/>
                </a:lnTo>
                <a:lnTo>
                  <a:pt x="5410200" y="4597400"/>
                </a:lnTo>
                <a:lnTo>
                  <a:pt x="5410200" y="4610100"/>
                </a:lnTo>
                <a:lnTo>
                  <a:pt x="5410200" y="4622800"/>
                </a:lnTo>
                <a:lnTo>
                  <a:pt x="5410200" y="4635500"/>
                </a:lnTo>
                <a:lnTo>
                  <a:pt x="5410200" y="4648200"/>
                </a:lnTo>
                <a:lnTo>
                  <a:pt x="5410200" y="4660900"/>
                </a:lnTo>
                <a:lnTo>
                  <a:pt x="5410200" y="4673600"/>
                </a:lnTo>
                <a:lnTo>
                  <a:pt x="5410200" y="4686300"/>
                </a:lnTo>
                <a:lnTo>
                  <a:pt x="5410200" y="4699000"/>
                </a:lnTo>
                <a:lnTo>
                  <a:pt x="5410200" y="4711700"/>
                </a:lnTo>
                <a:lnTo>
                  <a:pt x="5410200" y="4724400"/>
                </a:lnTo>
                <a:lnTo>
                  <a:pt x="5410200" y="4737100"/>
                </a:lnTo>
                <a:lnTo>
                  <a:pt x="5410200" y="4749800"/>
                </a:lnTo>
                <a:lnTo>
                  <a:pt x="5410200" y="4762500"/>
                </a:lnTo>
                <a:lnTo>
                  <a:pt x="5410200" y="4775200"/>
                </a:lnTo>
                <a:lnTo>
                  <a:pt x="5410200" y="4787900"/>
                </a:lnTo>
                <a:lnTo>
                  <a:pt x="5410200" y="4800600"/>
                </a:lnTo>
                <a:lnTo>
                  <a:pt x="5410200" y="4813300"/>
                </a:lnTo>
                <a:lnTo>
                  <a:pt x="5410200" y="4826000"/>
                </a:lnTo>
                <a:lnTo>
                  <a:pt x="5410200" y="4838700"/>
                </a:lnTo>
                <a:lnTo>
                  <a:pt x="5410200" y="4851400"/>
                </a:lnTo>
                <a:lnTo>
                  <a:pt x="5410200" y="4864100"/>
                </a:lnTo>
                <a:lnTo>
                  <a:pt x="5410200" y="4876800"/>
                </a:lnTo>
                <a:lnTo>
                  <a:pt x="5410200" y="4889500"/>
                </a:lnTo>
                <a:lnTo>
                  <a:pt x="5410200" y="4902200"/>
                </a:lnTo>
                <a:lnTo>
                  <a:pt x="5410200" y="4914900"/>
                </a:lnTo>
                <a:lnTo>
                  <a:pt x="5410200" y="4927600"/>
                </a:lnTo>
                <a:lnTo>
                  <a:pt x="5410200" y="4940300"/>
                </a:lnTo>
                <a:lnTo>
                  <a:pt x="5410200" y="4953000"/>
                </a:lnTo>
                <a:lnTo>
                  <a:pt x="5410200" y="4965700"/>
                </a:lnTo>
                <a:lnTo>
                  <a:pt x="5410200" y="4978400"/>
                </a:lnTo>
                <a:lnTo>
                  <a:pt x="5410200" y="4991100"/>
                </a:lnTo>
                <a:lnTo>
                  <a:pt x="5410200" y="5003800"/>
                </a:lnTo>
                <a:lnTo>
                  <a:pt x="5410200" y="5016500"/>
                </a:lnTo>
                <a:lnTo>
                  <a:pt x="5410200" y="5029200"/>
                </a:lnTo>
                <a:lnTo>
                  <a:pt x="5410200" y="5041900"/>
                </a:lnTo>
                <a:lnTo>
                  <a:pt x="5410200" y="5054600"/>
                </a:lnTo>
                <a:lnTo>
                  <a:pt x="5410200" y="5067300"/>
                </a:lnTo>
                <a:lnTo>
                  <a:pt x="5410200" y="5080000"/>
                </a:lnTo>
                <a:lnTo>
                  <a:pt x="5410200" y="5092700"/>
                </a:lnTo>
                <a:lnTo>
                  <a:pt x="5410200" y="5105400"/>
                </a:lnTo>
                <a:lnTo>
                  <a:pt x="5410200" y="5118100"/>
                </a:lnTo>
                <a:lnTo>
                  <a:pt x="5410200" y="5130800"/>
                </a:lnTo>
                <a:lnTo>
                  <a:pt x="5410200" y="5143500"/>
                </a:lnTo>
                <a:lnTo>
                  <a:pt x="5410200" y="5156200"/>
                </a:lnTo>
                <a:lnTo>
                  <a:pt x="5410200" y="5168900"/>
                </a:lnTo>
                <a:lnTo>
                  <a:pt x="5410200" y="5181600"/>
                </a:lnTo>
                <a:lnTo>
                  <a:pt x="5410200" y="5194300"/>
                </a:lnTo>
                <a:lnTo>
                  <a:pt x="5410200" y="5207000"/>
                </a:lnTo>
                <a:lnTo>
                  <a:pt x="5410200" y="5219700"/>
                </a:lnTo>
                <a:lnTo>
                  <a:pt x="5410200" y="5232400"/>
                </a:lnTo>
                <a:lnTo>
                  <a:pt x="5410200" y="5245100"/>
                </a:lnTo>
                <a:lnTo>
                  <a:pt x="5410200" y="5257800"/>
                </a:lnTo>
                <a:lnTo>
                  <a:pt x="5410200" y="5270500"/>
                </a:lnTo>
                <a:lnTo>
                  <a:pt x="5410200" y="5283200"/>
                </a:lnTo>
                <a:lnTo>
                  <a:pt x="5410200" y="5295900"/>
                </a:lnTo>
                <a:lnTo>
                  <a:pt x="5410200" y="5308600"/>
                </a:lnTo>
                <a:lnTo>
                  <a:pt x="5410200" y="5321300"/>
                </a:lnTo>
                <a:lnTo>
                  <a:pt x="5410200" y="5334000"/>
                </a:lnTo>
                <a:lnTo>
                  <a:pt x="5410200" y="5346700"/>
                </a:lnTo>
                <a:lnTo>
                  <a:pt x="5410200" y="5359400"/>
                </a:lnTo>
                <a:lnTo>
                  <a:pt x="5410200" y="5372100"/>
                </a:lnTo>
                <a:lnTo>
                  <a:pt x="5410200" y="5384800"/>
                </a:lnTo>
                <a:lnTo>
                  <a:pt x="5410200" y="5397500"/>
                </a:lnTo>
                <a:lnTo>
                  <a:pt x="5410200" y="5410200"/>
                </a:lnTo>
                <a:lnTo>
                  <a:pt x="5410200" y="5422900"/>
                </a:lnTo>
                <a:lnTo>
                  <a:pt x="5410200" y="5435600"/>
                </a:lnTo>
                <a:lnTo>
                  <a:pt x="5410200" y="5448300"/>
                </a:lnTo>
                <a:lnTo>
                  <a:pt x="5410200" y="5461000"/>
                </a:lnTo>
                <a:lnTo>
                  <a:pt x="5410200" y="5473700"/>
                </a:lnTo>
                <a:lnTo>
                  <a:pt x="5410200" y="5486400"/>
                </a:lnTo>
                <a:lnTo>
                  <a:pt x="5410200" y="5499100"/>
                </a:lnTo>
                <a:lnTo>
                  <a:pt x="5410200" y="5511800"/>
                </a:lnTo>
                <a:lnTo>
                  <a:pt x="5410200" y="5524500"/>
                </a:lnTo>
                <a:lnTo>
                  <a:pt x="5410200" y="5537200"/>
                </a:lnTo>
                <a:lnTo>
                  <a:pt x="5410200" y="5549900"/>
                </a:lnTo>
                <a:lnTo>
                  <a:pt x="5410200" y="5562600"/>
                </a:lnTo>
                <a:lnTo>
                  <a:pt x="5410200" y="5575300"/>
                </a:lnTo>
                <a:lnTo>
                  <a:pt x="5410200" y="5588000"/>
                </a:lnTo>
                <a:lnTo>
                  <a:pt x="5410200" y="5600700"/>
                </a:lnTo>
                <a:lnTo>
                  <a:pt x="5410200" y="5613400"/>
                </a:lnTo>
                <a:lnTo>
                  <a:pt x="5410200" y="5626100"/>
                </a:lnTo>
                <a:lnTo>
                  <a:pt x="5410200" y="5638800"/>
                </a:lnTo>
                <a:lnTo>
                  <a:pt x="5410200" y="5651500"/>
                </a:lnTo>
                <a:lnTo>
                  <a:pt x="5410200" y="5664200"/>
                </a:lnTo>
                <a:lnTo>
                  <a:pt x="5410200" y="5676900"/>
                </a:lnTo>
                <a:lnTo>
                  <a:pt x="5410200" y="5689600"/>
                </a:lnTo>
                <a:lnTo>
                  <a:pt x="5410200" y="5702300"/>
                </a:lnTo>
                <a:lnTo>
                  <a:pt x="5410200" y="5715000"/>
                </a:lnTo>
                <a:lnTo>
                  <a:pt x="5410200" y="5727700"/>
                </a:lnTo>
                <a:lnTo>
                  <a:pt x="5410200" y="5740400"/>
                </a:lnTo>
                <a:lnTo>
                  <a:pt x="5410200" y="5753100"/>
                </a:lnTo>
                <a:lnTo>
                  <a:pt x="5410200" y="5765800"/>
                </a:lnTo>
                <a:lnTo>
                  <a:pt x="5410200" y="5778500"/>
                </a:lnTo>
                <a:lnTo>
                  <a:pt x="5410200" y="5791200"/>
                </a:lnTo>
                <a:lnTo>
                  <a:pt x="5410200" y="5803900"/>
                </a:lnTo>
                <a:lnTo>
                  <a:pt x="5410200" y="5816600"/>
                </a:lnTo>
                <a:lnTo>
                  <a:pt x="5410200" y="5829300"/>
                </a:lnTo>
                <a:lnTo>
                  <a:pt x="5410200" y="5842000"/>
                </a:lnTo>
                <a:lnTo>
                  <a:pt x="5410200" y="5854700"/>
                </a:lnTo>
                <a:lnTo>
                  <a:pt x="5410200" y="5867400"/>
                </a:lnTo>
                <a:lnTo>
                  <a:pt x="5410200" y="5880100"/>
                </a:lnTo>
                <a:lnTo>
                  <a:pt x="5410200" y="5892800"/>
                </a:lnTo>
                <a:lnTo>
                  <a:pt x="5410200" y="5905500"/>
                </a:lnTo>
                <a:lnTo>
                  <a:pt x="5410200" y="5918200"/>
                </a:lnTo>
                <a:lnTo>
                  <a:pt x="5410200" y="5930900"/>
                </a:lnTo>
                <a:lnTo>
                  <a:pt x="5410200" y="5943600"/>
                </a:lnTo>
                <a:lnTo>
                  <a:pt x="5410200" y="5956300"/>
                </a:lnTo>
                <a:lnTo>
                  <a:pt x="5410200" y="5969000"/>
                </a:lnTo>
                <a:lnTo>
                  <a:pt x="5410200" y="5981700"/>
                </a:lnTo>
                <a:lnTo>
                  <a:pt x="5410200" y="5994400"/>
                </a:lnTo>
                <a:lnTo>
                  <a:pt x="5410200" y="6007100"/>
                </a:lnTo>
                <a:lnTo>
                  <a:pt x="5410200" y="6019800"/>
                </a:lnTo>
                <a:lnTo>
                  <a:pt x="5410200" y="6032500"/>
                </a:lnTo>
                <a:lnTo>
                  <a:pt x="5410200" y="6045200"/>
                </a:lnTo>
                <a:lnTo>
                  <a:pt x="5410200" y="6057900"/>
                </a:lnTo>
                <a:lnTo>
                  <a:pt x="5410200" y="6070600"/>
                </a:lnTo>
                <a:lnTo>
                  <a:pt x="5410200" y="6083300"/>
                </a:lnTo>
                <a:lnTo>
                  <a:pt x="5410200" y="6096000"/>
                </a:lnTo>
                <a:lnTo>
                  <a:pt x="5410200" y="6108700"/>
                </a:lnTo>
                <a:lnTo>
                  <a:pt x="5410200" y="6121400"/>
                </a:lnTo>
                <a:lnTo>
                  <a:pt x="5410200" y="6134100"/>
                </a:lnTo>
                <a:lnTo>
                  <a:pt x="5410200" y="6146800"/>
                </a:lnTo>
                <a:lnTo>
                  <a:pt x="5410200" y="6159500"/>
                </a:lnTo>
                <a:lnTo>
                  <a:pt x="5410200" y="6172200"/>
                </a:lnTo>
                <a:lnTo>
                  <a:pt x="5410200" y="6184900"/>
                </a:lnTo>
                <a:lnTo>
                  <a:pt x="5410200" y="6197600"/>
                </a:lnTo>
                <a:lnTo>
                  <a:pt x="5410200" y="6210300"/>
                </a:lnTo>
                <a:lnTo>
                  <a:pt x="5410200" y="6223000"/>
                </a:lnTo>
                <a:lnTo>
                  <a:pt x="5410200" y="6235700"/>
                </a:lnTo>
                <a:lnTo>
                  <a:pt x="5410200" y="6248400"/>
                </a:lnTo>
                <a:lnTo>
                  <a:pt x="5410200" y="6261100"/>
                </a:lnTo>
                <a:lnTo>
                  <a:pt x="5410200" y="6273800"/>
                </a:lnTo>
                <a:lnTo>
                  <a:pt x="5410200" y="6286500"/>
                </a:lnTo>
                <a:lnTo>
                  <a:pt x="5410200" y="6299200"/>
                </a:lnTo>
                <a:lnTo>
                  <a:pt x="5410200" y="6311900"/>
                </a:lnTo>
                <a:lnTo>
                  <a:pt x="5410200" y="6324600"/>
                </a:lnTo>
                <a:lnTo>
                  <a:pt x="5410200" y="6337300"/>
                </a:lnTo>
                <a:lnTo>
                  <a:pt x="5410200" y="6350000"/>
                </a:lnTo>
                <a:lnTo>
                  <a:pt x="5410200" y="6362700"/>
                </a:lnTo>
                <a:lnTo>
                  <a:pt x="5410200" y="6375400"/>
                </a:lnTo>
                <a:lnTo>
                  <a:pt x="5410200" y="6388100"/>
                </a:lnTo>
                <a:lnTo>
                  <a:pt x="5410200" y="6400800"/>
                </a:lnTo>
                <a:lnTo>
                  <a:pt x="5410200" y="6413500"/>
                </a:lnTo>
                <a:lnTo>
                  <a:pt x="5410200" y="6426200"/>
                </a:lnTo>
                <a:lnTo>
                  <a:pt x="5410200" y="6438900"/>
                </a:lnTo>
                <a:lnTo>
                  <a:pt x="5410200" y="6451600"/>
                </a:lnTo>
                <a:lnTo>
                  <a:pt x="5410200" y="6464300"/>
                </a:lnTo>
                <a:lnTo>
                  <a:pt x="5410200" y="6477000"/>
                </a:lnTo>
                <a:lnTo>
                  <a:pt x="5410200" y="6489700"/>
                </a:lnTo>
                <a:lnTo>
                  <a:pt x="5410200" y="6502400"/>
                </a:lnTo>
                <a:lnTo>
                  <a:pt x="5410200" y="6515100"/>
                </a:lnTo>
                <a:lnTo>
                  <a:pt x="5410200" y="6527800"/>
                </a:lnTo>
                <a:lnTo>
                  <a:pt x="5410200" y="6540500"/>
                </a:lnTo>
                <a:lnTo>
                  <a:pt x="5410200" y="6553200"/>
                </a:lnTo>
                <a:lnTo>
                  <a:pt x="5410200" y="6565900"/>
                </a:lnTo>
                <a:lnTo>
                  <a:pt x="5410200" y="6578600"/>
                </a:lnTo>
                <a:lnTo>
                  <a:pt x="5410200" y="6591300"/>
                </a:lnTo>
                <a:lnTo>
                  <a:pt x="5410200" y="6604000"/>
                </a:lnTo>
                <a:lnTo>
                  <a:pt x="5410200" y="6616700"/>
                </a:lnTo>
                <a:lnTo>
                  <a:pt x="5410200" y="6629400"/>
                </a:lnTo>
                <a:lnTo>
                  <a:pt x="5410200" y="6642100"/>
                </a:lnTo>
                <a:lnTo>
                  <a:pt x="5410200" y="6654800"/>
                </a:lnTo>
                <a:lnTo>
                  <a:pt x="5410200" y="6667500"/>
                </a:lnTo>
                <a:lnTo>
                  <a:pt x="5410200" y="6680200"/>
                </a:lnTo>
                <a:lnTo>
                  <a:pt x="5410200" y="6692900"/>
                </a:lnTo>
                <a:lnTo>
                  <a:pt x="5410200" y="6705600"/>
                </a:lnTo>
                <a:lnTo>
                  <a:pt x="5410200" y="6718300"/>
                </a:lnTo>
                <a:lnTo>
                  <a:pt x="5410200" y="6731000"/>
                </a:lnTo>
                <a:lnTo>
                  <a:pt x="5410200" y="6743700"/>
                </a:lnTo>
                <a:lnTo>
                  <a:pt x="5410200" y="6756400"/>
                </a:lnTo>
                <a:lnTo>
                  <a:pt x="5410200" y="6769100"/>
                </a:lnTo>
                <a:lnTo>
                  <a:pt x="5410200" y="6781800"/>
                </a:lnTo>
                <a:lnTo>
                  <a:pt x="5410200" y="6794500"/>
                </a:lnTo>
                <a:lnTo>
                  <a:pt x="5410200" y="6807200"/>
                </a:lnTo>
                <a:lnTo>
                  <a:pt x="5410200" y="6819900"/>
                </a:lnTo>
                <a:lnTo>
                  <a:pt x="5410200" y="6832600"/>
                </a:lnTo>
                <a:lnTo>
                  <a:pt x="5410200" y="6845300"/>
                </a:lnTo>
                <a:lnTo>
                  <a:pt x="5410200" y="6858000"/>
                </a:lnTo>
                <a:lnTo>
                  <a:pt x="5410200" y="6870700"/>
                </a:lnTo>
                <a:lnTo>
                  <a:pt x="5410200" y="6883400"/>
                </a:lnTo>
                <a:lnTo>
                  <a:pt x="5410200" y="6896100"/>
                </a:lnTo>
                <a:lnTo>
                  <a:pt x="5410200" y="6908800"/>
                </a:lnTo>
                <a:lnTo>
                  <a:pt x="5410200" y="6921500"/>
                </a:lnTo>
                <a:lnTo>
                  <a:pt x="5410200" y="6934200"/>
                </a:lnTo>
                <a:lnTo>
                  <a:pt x="5410200" y="6946900"/>
                </a:lnTo>
                <a:lnTo>
                  <a:pt x="5410200" y="6959600"/>
                </a:lnTo>
                <a:lnTo>
                  <a:pt x="5410200" y="6972300"/>
                </a:lnTo>
                <a:lnTo>
                  <a:pt x="5410200" y="6985000"/>
                </a:lnTo>
                <a:lnTo>
                  <a:pt x="5410200" y="6997700"/>
                </a:lnTo>
                <a:lnTo>
                  <a:pt x="5410200" y="7010400"/>
                </a:lnTo>
                <a:lnTo>
                  <a:pt x="5410200" y="7023100"/>
                </a:lnTo>
                <a:lnTo>
                  <a:pt x="5410200" y="7035800"/>
                </a:lnTo>
                <a:lnTo>
                  <a:pt x="5410200" y="7048500"/>
                </a:lnTo>
                <a:lnTo>
                  <a:pt x="5410200" y="7061200"/>
                </a:lnTo>
                <a:lnTo>
                  <a:pt x="5410200" y="7073900"/>
                </a:lnTo>
                <a:lnTo>
                  <a:pt x="5410200" y="7086600"/>
                </a:lnTo>
                <a:lnTo>
                  <a:pt x="5410200" y="7099300"/>
                </a:lnTo>
                <a:lnTo>
                  <a:pt x="5410200" y="7112000"/>
                </a:lnTo>
                <a:lnTo>
                  <a:pt x="5410200" y="7124700"/>
                </a:lnTo>
                <a:lnTo>
                  <a:pt x="5410200" y="7137400"/>
                </a:lnTo>
                <a:lnTo>
                  <a:pt x="5410200" y="7150100"/>
                </a:lnTo>
                <a:lnTo>
                  <a:pt x="5410200" y="7162800"/>
                </a:lnTo>
                <a:lnTo>
                  <a:pt x="5410200" y="7175500"/>
                </a:lnTo>
                <a:lnTo>
                  <a:pt x="5410200" y="7188200"/>
                </a:lnTo>
                <a:lnTo>
                  <a:pt x="5410200" y="7200900"/>
                </a:lnTo>
                <a:lnTo>
                  <a:pt x="5410200" y="7213600"/>
                </a:lnTo>
                <a:lnTo>
                  <a:pt x="5410200" y="7226300"/>
                </a:lnTo>
                <a:lnTo>
                  <a:pt x="5410200" y="7239000"/>
                </a:lnTo>
                <a:lnTo>
                  <a:pt x="5410200" y="7251700"/>
                </a:lnTo>
                <a:lnTo>
                  <a:pt x="5410200" y="7264400"/>
                </a:lnTo>
                <a:lnTo>
                  <a:pt x="5410200" y="7277100"/>
                </a:lnTo>
                <a:lnTo>
                  <a:pt x="5410200" y="7289800"/>
                </a:lnTo>
                <a:lnTo>
                  <a:pt x="5410200" y="7302500"/>
                </a:lnTo>
                <a:lnTo>
                  <a:pt x="5410200" y="7315200"/>
                </a:lnTo>
                <a:lnTo>
                  <a:pt x="5410200" y="7327900"/>
                </a:lnTo>
                <a:lnTo>
                  <a:pt x="5410200" y="7340600"/>
                </a:lnTo>
                <a:lnTo>
                  <a:pt x="5410200" y="7353300"/>
                </a:lnTo>
                <a:lnTo>
                  <a:pt x="5410200" y="7366000"/>
                </a:lnTo>
                <a:lnTo>
                  <a:pt x="5410200" y="7378700"/>
                </a:lnTo>
                <a:lnTo>
                  <a:pt x="5410200" y="7391400"/>
                </a:lnTo>
                <a:lnTo>
                  <a:pt x="5410200" y="7404100"/>
                </a:lnTo>
                <a:lnTo>
                  <a:pt x="5410200" y="7416800"/>
                </a:lnTo>
                <a:lnTo>
                  <a:pt x="5410200" y="7429500"/>
                </a:lnTo>
                <a:lnTo>
                  <a:pt x="5410200" y="7442200"/>
                </a:lnTo>
                <a:lnTo>
                  <a:pt x="5410200" y="7454900"/>
                </a:lnTo>
                <a:lnTo>
                  <a:pt x="5410200" y="7467600"/>
                </a:lnTo>
                <a:lnTo>
                  <a:pt x="5410200" y="7480300"/>
                </a:lnTo>
                <a:lnTo>
                  <a:pt x="5410200" y="7493000"/>
                </a:lnTo>
                <a:lnTo>
                  <a:pt x="5410200" y="7505700"/>
                </a:lnTo>
                <a:lnTo>
                  <a:pt x="5410200" y="7518400"/>
                </a:lnTo>
                <a:lnTo>
                  <a:pt x="5410200" y="7531100"/>
                </a:lnTo>
                <a:lnTo>
                  <a:pt x="5410200" y="7543800"/>
                </a:lnTo>
                <a:lnTo>
                  <a:pt x="5410200" y="7556500"/>
                </a:lnTo>
                <a:lnTo>
                  <a:pt x="5410200" y="7569200"/>
                </a:lnTo>
                <a:lnTo>
                  <a:pt x="5410200" y="7581900"/>
                </a:lnTo>
                <a:lnTo>
                  <a:pt x="5410200" y="7594600"/>
                </a:lnTo>
                <a:lnTo>
                  <a:pt x="5410200" y="7607300"/>
                </a:lnTo>
                <a:lnTo>
                  <a:pt x="5410200" y="7620000"/>
                </a:lnTo>
                <a:lnTo>
                  <a:pt x="5410200" y="7632700"/>
                </a:lnTo>
                <a:lnTo>
                  <a:pt x="5410200" y="7645400"/>
                </a:lnTo>
                <a:lnTo>
                  <a:pt x="5410200" y="7658100"/>
                </a:lnTo>
                <a:lnTo>
                  <a:pt x="5410200" y="7670800"/>
                </a:lnTo>
                <a:lnTo>
                  <a:pt x="5410200" y="7683500"/>
                </a:lnTo>
                <a:lnTo>
                  <a:pt x="5410200" y="7696200"/>
                </a:lnTo>
                <a:lnTo>
                  <a:pt x="5410200" y="7708900"/>
                </a:lnTo>
                <a:lnTo>
                  <a:pt x="5410200" y="7721600"/>
                </a:lnTo>
                <a:lnTo>
                  <a:pt x="5410200" y="7734300"/>
                </a:lnTo>
                <a:lnTo>
                  <a:pt x="5410200" y="7747000"/>
                </a:lnTo>
                <a:lnTo>
                  <a:pt x="5410200" y="7759700"/>
                </a:lnTo>
                <a:lnTo>
                  <a:pt x="5410200" y="7772400"/>
                </a:lnTo>
                <a:lnTo>
                  <a:pt x="5410200" y="7785100"/>
                </a:lnTo>
                <a:lnTo>
                  <a:pt x="5410200" y="7797800"/>
                </a:lnTo>
                <a:lnTo>
                  <a:pt x="5410200" y="7810500"/>
                </a:lnTo>
                <a:lnTo>
                  <a:pt x="5410200" y="7823200"/>
                </a:lnTo>
                <a:lnTo>
                  <a:pt x="5410200" y="7835900"/>
                </a:lnTo>
                <a:lnTo>
                  <a:pt x="5410200" y="7848600"/>
                </a:lnTo>
                <a:lnTo>
                  <a:pt x="5410200" y="7861300"/>
                </a:lnTo>
                <a:lnTo>
                  <a:pt x="5410200" y="7874000"/>
                </a:lnTo>
                <a:lnTo>
                  <a:pt x="5410200" y="7886700"/>
                </a:lnTo>
                <a:lnTo>
                  <a:pt x="5410200" y="7899400"/>
                </a:lnTo>
                <a:lnTo>
                  <a:pt x="5410200" y="7912100"/>
                </a:lnTo>
                <a:lnTo>
                  <a:pt x="5410200" y="7924800"/>
                </a:lnTo>
                <a:lnTo>
                  <a:pt x="5410200" y="7937500"/>
                </a:lnTo>
                <a:lnTo>
                  <a:pt x="5410200" y="7950200"/>
                </a:lnTo>
                <a:lnTo>
                  <a:pt x="5410200" y="7962900"/>
                </a:lnTo>
                <a:lnTo>
                  <a:pt x="5410200" y="7975600"/>
                </a:lnTo>
                <a:lnTo>
                  <a:pt x="5410200" y="7988300"/>
                </a:lnTo>
                <a:lnTo>
                  <a:pt x="5410200" y="8001000"/>
                </a:lnTo>
                <a:lnTo>
                  <a:pt x="5410200" y="8013700"/>
                </a:lnTo>
                <a:lnTo>
                  <a:pt x="5410200" y="8026400"/>
                </a:lnTo>
                <a:lnTo>
                  <a:pt x="5410200" y="8039100"/>
                </a:lnTo>
                <a:lnTo>
                  <a:pt x="5410200" y="8051800"/>
                </a:lnTo>
                <a:lnTo>
                  <a:pt x="5410200" y="8064500"/>
                </a:lnTo>
                <a:lnTo>
                  <a:pt x="5410200" y="8077200"/>
                </a:lnTo>
                <a:lnTo>
                  <a:pt x="5410200" y="8089900"/>
                </a:lnTo>
                <a:lnTo>
                  <a:pt x="5410200" y="8102600"/>
                </a:lnTo>
                <a:lnTo>
                  <a:pt x="5410200" y="8115300"/>
                </a:lnTo>
                <a:lnTo>
                  <a:pt x="5410200" y="8128000"/>
                </a:lnTo>
                <a:lnTo>
                  <a:pt x="5410200" y="8140700"/>
                </a:lnTo>
                <a:lnTo>
                  <a:pt x="5410200" y="8153400"/>
                </a:lnTo>
                <a:lnTo>
                  <a:pt x="5410200" y="8166100"/>
                </a:lnTo>
                <a:lnTo>
                  <a:pt x="5410200" y="8178800"/>
                </a:lnTo>
                <a:lnTo>
                  <a:pt x="5410200" y="8191500"/>
                </a:lnTo>
                <a:lnTo>
                  <a:pt x="5410200" y="8204200"/>
                </a:lnTo>
                <a:lnTo>
                  <a:pt x="5410200" y="8216900"/>
                </a:lnTo>
                <a:lnTo>
                  <a:pt x="5410200" y="8229600"/>
                </a:lnTo>
                <a:lnTo>
                  <a:pt x="5410200" y="8242300"/>
                </a:lnTo>
                <a:lnTo>
                  <a:pt x="5410200" y="8255000"/>
                </a:lnTo>
                <a:lnTo>
                  <a:pt x="5410200" y="8267700"/>
                </a:lnTo>
                <a:lnTo>
                  <a:pt x="5410200" y="8280400"/>
                </a:lnTo>
                <a:lnTo>
                  <a:pt x="5410200" y="8293100"/>
                </a:lnTo>
                <a:lnTo>
                  <a:pt x="5410200" y="8305800"/>
                </a:lnTo>
                <a:lnTo>
                  <a:pt x="5410200" y="8318500"/>
                </a:lnTo>
                <a:lnTo>
                  <a:pt x="5410200" y="8331200"/>
                </a:lnTo>
                <a:lnTo>
                  <a:pt x="5410200" y="8343900"/>
                </a:lnTo>
                <a:lnTo>
                  <a:pt x="5410200" y="8356600"/>
                </a:lnTo>
                <a:lnTo>
                  <a:pt x="5410200" y="8369300"/>
                </a:lnTo>
                <a:lnTo>
                  <a:pt x="5410200" y="8382000"/>
                </a:lnTo>
                <a:lnTo>
                  <a:pt x="5410200" y="8394700"/>
                </a:lnTo>
                <a:lnTo>
                  <a:pt x="5410200" y="8407400"/>
                </a:lnTo>
                <a:lnTo>
                  <a:pt x="5410200" y="8420100"/>
                </a:lnTo>
                <a:lnTo>
                  <a:pt x="5410200" y="8432800"/>
                </a:lnTo>
                <a:lnTo>
                  <a:pt x="5410200" y="8445500"/>
                </a:lnTo>
                <a:lnTo>
                  <a:pt x="5410200" y="8458200"/>
                </a:lnTo>
                <a:lnTo>
                  <a:pt x="5410200" y="8470900"/>
                </a:lnTo>
                <a:lnTo>
                  <a:pt x="5410200" y="8483600"/>
                </a:lnTo>
                <a:lnTo>
                  <a:pt x="5410200" y="8496300"/>
                </a:lnTo>
                <a:lnTo>
                  <a:pt x="5410200" y="8509000"/>
                </a:lnTo>
                <a:lnTo>
                  <a:pt x="5410200" y="8521700"/>
                </a:lnTo>
                <a:lnTo>
                  <a:pt x="5410200" y="8534400"/>
                </a:lnTo>
                <a:lnTo>
                  <a:pt x="5410200" y="8547100"/>
                </a:lnTo>
                <a:lnTo>
                  <a:pt x="5410200" y="8559800"/>
                </a:lnTo>
                <a:lnTo>
                  <a:pt x="5410200" y="8572500"/>
                </a:lnTo>
                <a:lnTo>
                  <a:pt x="5410200" y="8585200"/>
                </a:lnTo>
                <a:lnTo>
                  <a:pt x="5410200" y="8597900"/>
                </a:lnTo>
                <a:lnTo>
                  <a:pt x="5410200" y="8610600"/>
                </a:lnTo>
                <a:lnTo>
                  <a:pt x="5410200" y="8623300"/>
                </a:lnTo>
                <a:lnTo>
                  <a:pt x="5410200" y="8636000"/>
                </a:lnTo>
                <a:lnTo>
                  <a:pt x="5410200" y="8648700"/>
                </a:lnTo>
                <a:lnTo>
                  <a:pt x="5410200" y="8661400"/>
                </a:lnTo>
                <a:lnTo>
                  <a:pt x="5410200" y="8674100"/>
                </a:lnTo>
                <a:lnTo>
                  <a:pt x="5410200" y="8686800"/>
                </a:lnTo>
                <a:lnTo>
                  <a:pt x="5410200" y="8699500"/>
                </a:lnTo>
                <a:lnTo>
                  <a:pt x="5410200" y="8712200"/>
                </a:lnTo>
                <a:lnTo>
                  <a:pt x="5410200" y="8724900"/>
                </a:lnTo>
                <a:lnTo>
                  <a:pt x="5410200" y="8737600"/>
                </a:lnTo>
                <a:lnTo>
                  <a:pt x="5410200" y="8750300"/>
                </a:lnTo>
                <a:lnTo>
                  <a:pt x="5410200" y="8763000"/>
                </a:lnTo>
                <a:lnTo>
                  <a:pt x="5410200" y="8775700"/>
                </a:lnTo>
                <a:lnTo>
                  <a:pt x="5410200" y="8788400"/>
                </a:lnTo>
                <a:lnTo>
                  <a:pt x="5410200" y="8801100"/>
                </a:lnTo>
                <a:lnTo>
                  <a:pt x="5410200" y="8813800"/>
                </a:lnTo>
                <a:lnTo>
                  <a:pt x="5410200" y="8826500"/>
                </a:lnTo>
                <a:lnTo>
                  <a:pt x="5410200" y="8839200"/>
                </a:lnTo>
                <a:lnTo>
                  <a:pt x="5410200" y="8851900"/>
                </a:lnTo>
                <a:lnTo>
                  <a:pt x="5410200" y="8864600"/>
                </a:lnTo>
                <a:lnTo>
                  <a:pt x="5410200" y="8877300"/>
                </a:lnTo>
                <a:lnTo>
                  <a:pt x="5410200" y="8890000"/>
                </a:lnTo>
                <a:lnTo>
                  <a:pt x="5410200" y="8902700"/>
                </a:lnTo>
                <a:lnTo>
                  <a:pt x="5410200" y="8915400"/>
                </a:lnTo>
                <a:lnTo>
                  <a:pt x="5410200" y="8928100"/>
                </a:lnTo>
                <a:lnTo>
                  <a:pt x="5410200" y="8940800"/>
                </a:lnTo>
                <a:lnTo>
                  <a:pt x="5410200" y="8953500"/>
                </a:lnTo>
                <a:lnTo>
                  <a:pt x="5410200" y="8966200"/>
                </a:lnTo>
                <a:lnTo>
                  <a:pt x="5410200" y="8978900"/>
                </a:lnTo>
                <a:lnTo>
                  <a:pt x="5410200" y="8991600"/>
                </a:lnTo>
                <a:lnTo>
                  <a:pt x="5410200" y="9004300"/>
                </a:lnTo>
                <a:lnTo>
                  <a:pt x="5410200" y="9017000"/>
                </a:lnTo>
                <a:lnTo>
                  <a:pt x="5410200" y="9029700"/>
                </a:lnTo>
                <a:lnTo>
                  <a:pt x="5410200" y="9042400"/>
                </a:lnTo>
                <a:lnTo>
                  <a:pt x="5410200" y="9055100"/>
                </a:lnTo>
                <a:lnTo>
                  <a:pt x="5410200" y="9067800"/>
                </a:lnTo>
                <a:lnTo>
                  <a:pt x="5410200" y="9080500"/>
                </a:lnTo>
                <a:lnTo>
                  <a:pt x="5410200" y="9093200"/>
                </a:lnTo>
                <a:lnTo>
                  <a:pt x="5410200" y="9105900"/>
                </a:lnTo>
                <a:lnTo>
                  <a:pt x="5410200" y="9118600"/>
                </a:lnTo>
                <a:lnTo>
                  <a:pt x="0" y="9131300"/>
                </a:lnTo>
                <a:lnTo>
                  <a:pt x="0" y="9118600"/>
                </a:lnTo>
                <a:lnTo>
                  <a:pt x="0" y="9105900"/>
                </a:lnTo>
                <a:lnTo>
                  <a:pt x="0" y="9093200"/>
                </a:lnTo>
                <a:lnTo>
                  <a:pt x="0" y="9080500"/>
                </a:lnTo>
                <a:lnTo>
                  <a:pt x="0" y="9067800"/>
                </a:lnTo>
                <a:lnTo>
                  <a:pt x="0" y="9055100"/>
                </a:lnTo>
                <a:lnTo>
                  <a:pt x="0" y="9042400"/>
                </a:lnTo>
                <a:lnTo>
                  <a:pt x="0" y="9029700"/>
                </a:lnTo>
                <a:lnTo>
                  <a:pt x="0" y="9017000"/>
                </a:lnTo>
                <a:lnTo>
                  <a:pt x="0" y="9004300"/>
                </a:lnTo>
                <a:lnTo>
                  <a:pt x="0" y="8991600"/>
                </a:lnTo>
                <a:lnTo>
                  <a:pt x="0" y="8978900"/>
                </a:lnTo>
                <a:lnTo>
                  <a:pt x="0" y="8966200"/>
                </a:lnTo>
                <a:lnTo>
                  <a:pt x="0" y="8953500"/>
                </a:lnTo>
                <a:lnTo>
                  <a:pt x="0" y="8940800"/>
                </a:lnTo>
                <a:lnTo>
                  <a:pt x="0" y="8928100"/>
                </a:lnTo>
                <a:lnTo>
                  <a:pt x="0" y="8915400"/>
                </a:lnTo>
                <a:lnTo>
                  <a:pt x="0" y="8902700"/>
                </a:lnTo>
                <a:lnTo>
                  <a:pt x="0" y="8890000"/>
                </a:lnTo>
                <a:lnTo>
                  <a:pt x="0" y="8877300"/>
                </a:lnTo>
                <a:lnTo>
                  <a:pt x="0" y="8864600"/>
                </a:lnTo>
                <a:lnTo>
                  <a:pt x="0" y="8851900"/>
                </a:lnTo>
                <a:lnTo>
                  <a:pt x="0" y="8839200"/>
                </a:lnTo>
                <a:lnTo>
                  <a:pt x="0" y="8826500"/>
                </a:lnTo>
                <a:lnTo>
                  <a:pt x="0" y="8813800"/>
                </a:lnTo>
                <a:lnTo>
                  <a:pt x="0" y="8801100"/>
                </a:lnTo>
                <a:lnTo>
                  <a:pt x="0" y="8788400"/>
                </a:lnTo>
                <a:lnTo>
                  <a:pt x="0" y="8775700"/>
                </a:lnTo>
                <a:lnTo>
                  <a:pt x="0" y="8763000"/>
                </a:lnTo>
                <a:lnTo>
                  <a:pt x="0" y="8750300"/>
                </a:lnTo>
                <a:lnTo>
                  <a:pt x="0" y="8737600"/>
                </a:lnTo>
                <a:lnTo>
                  <a:pt x="0" y="8724900"/>
                </a:lnTo>
                <a:lnTo>
                  <a:pt x="0" y="8712200"/>
                </a:lnTo>
                <a:lnTo>
                  <a:pt x="0" y="8699500"/>
                </a:lnTo>
                <a:lnTo>
                  <a:pt x="0" y="8686800"/>
                </a:lnTo>
                <a:lnTo>
                  <a:pt x="0" y="8674100"/>
                </a:lnTo>
                <a:lnTo>
                  <a:pt x="0" y="8661400"/>
                </a:lnTo>
                <a:lnTo>
                  <a:pt x="0" y="8648700"/>
                </a:lnTo>
                <a:lnTo>
                  <a:pt x="0" y="8636000"/>
                </a:lnTo>
                <a:lnTo>
                  <a:pt x="0" y="8623300"/>
                </a:lnTo>
                <a:lnTo>
                  <a:pt x="0" y="8610600"/>
                </a:lnTo>
                <a:lnTo>
                  <a:pt x="0" y="8597900"/>
                </a:lnTo>
                <a:lnTo>
                  <a:pt x="0" y="8585200"/>
                </a:lnTo>
                <a:lnTo>
                  <a:pt x="0" y="8572500"/>
                </a:lnTo>
                <a:lnTo>
                  <a:pt x="0" y="8559800"/>
                </a:lnTo>
                <a:lnTo>
                  <a:pt x="0" y="8547100"/>
                </a:lnTo>
                <a:lnTo>
                  <a:pt x="0" y="8534400"/>
                </a:lnTo>
                <a:lnTo>
                  <a:pt x="0" y="8521700"/>
                </a:lnTo>
                <a:lnTo>
                  <a:pt x="0" y="8509000"/>
                </a:lnTo>
                <a:lnTo>
                  <a:pt x="0" y="8496300"/>
                </a:lnTo>
                <a:lnTo>
                  <a:pt x="0" y="8483600"/>
                </a:lnTo>
                <a:lnTo>
                  <a:pt x="0" y="8470900"/>
                </a:lnTo>
                <a:lnTo>
                  <a:pt x="0" y="8458200"/>
                </a:lnTo>
                <a:lnTo>
                  <a:pt x="0" y="8445500"/>
                </a:lnTo>
                <a:lnTo>
                  <a:pt x="0" y="8432800"/>
                </a:lnTo>
                <a:lnTo>
                  <a:pt x="0" y="8420100"/>
                </a:lnTo>
                <a:lnTo>
                  <a:pt x="0" y="8407400"/>
                </a:lnTo>
                <a:lnTo>
                  <a:pt x="0" y="8394700"/>
                </a:lnTo>
                <a:lnTo>
                  <a:pt x="0" y="8382000"/>
                </a:lnTo>
                <a:lnTo>
                  <a:pt x="0" y="8369300"/>
                </a:lnTo>
                <a:lnTo>
                  <a:pt x="0" y="8356600"/>
                </a:lnTo>
                <a:lnTo>
                  <a:pt x="0" y="8343900"/>
                </a:lnTo>
                <a:lnTo>
                  <a:pt x="0" y="8331200"/>
                </a:lnTo>
                <a:lnTo>
                  <a:pt x="0" y="8318500"/>
                </a:lnTo>
                <a:lnTo>
                  <a:pt x="0" y="8305800"/>
                </a:lnTo>
                <a:lnTo>
                  <a:pt x="0" y="8293100"/>
                </a:lnTo>
                <a:lnTo>
                  <a:pt x="0" y="8280400"/>
                </a:lnTo>
                <a:lnTo>
                  <a:pt x="0" y="8267700"/>
                </a:lnTo>
                <a:lnTo>
                  <a:pt x="0" y="8255000"/>
                </a:lnTo>
                <a:lnTo>
                  <a:pt x="0" y="8242300"/>
                </a:lnTo>
                <a:lnTo>
                  <a:pt x="0" y="8229600"/>
                </a:lnTo>
                <a:lnTo>
                  <a:pt x="0" y="8216900"/>
                </a:lnTo>
                <a:lnTo>
                  <a:pt x="0" y="8204200"/>
                </a:lnTo>
                <a:lnTo>
                  <a:pt x="0" y="8191500"/>
                </a:lnTo>
                <a:lnTo>
                  <a:pt x="0" y="8178800"/>
                </a:lnTo>
                <a:lnTo>
                  <a:pt x="0" y="8166100"/>
                </a:lnTo>
                <a:lnTo>
                  <a:pt x="0" y="8153400"/>
                </a:lnTo>
                <a:lnTo>
                  <a:pt x="0" y="8140700"/>
                </a:lnTo>
                <a:lnTo>
                  <a:pt x="0" y="8128000"/>
                </a:lnTo>
                <a:lnTo>
                  <a:pt x="0" y="8115300"/>
                </a:lnTo>
                <a:lnTo>
                  <a:pt x="0" y="8102600"/>
                </a:lnTo>
                <a:lnTo>
                  <a:pt x="0" y="8089900"/>
                </a:lnTo>
                <a:lnTo>
                  <a:pt x="0" y="8077200"/>
                </a:lnTo>
                <a:lnTo>
                  <a:pt x="0" y="8064500"/>
                </a:lnTo>
                <a:lnTo>
                  <a:pt x="0" y="8051800"/>
                </a:lnTo>
                <a:lnTo>
                  <a:pt x="0" y="8039100"/>
                </a:lnTo>
                <a:lnTo>
                  <a:pt x="0" y="8026400"/>
                </a:lnTo>
                <a:lnTo>
                  <a:pt x="0" y="8013700"/>
                </a:lnTo>
                <a:lnTo>
                  <a:pt x="0" y="8001000"/>
                </a:lnTo>
                <a:lnTo>
                  <a:pt x="0" y="7988300"/>
                </a:lnTo>
                <a:lnTo>
                  <a:pt x="0" y="7975600"/>
                </a:lnTo>
                <a:lnTo>
                  <a:pt x="0" y="7962900"/>
                </a:lnTo>
                <a:lnTo>
                  <a:pt x="0" y="7950200"/>
                </a:lnTo>
                <a:lnTo>
                  <a:pt x="0" y="7937500"/>
                </a:lnTo>
                <a:lnTo>
                  <a:pt x="0" y="7924800"/>
                </a:lnTo>
                <a:lnTo>
                  <a:pt x="0" y="7912100"/>
                </a:lnTo>
                <a:lnTo>
                  <a:pt x="0" y="7899400"/>
                </a:lnTo>
                <a:lnTo>
                  <a:pt x="0" y="7886700"/>
                </a:lnTo>
                <a:lnTo>
                  <a:pt x="0" y="7874000"/>
                </a:lnTo>
                <a:lnTo>
                  <a:pt x="0" y="7861300"/>
                </a:lnTo>
                <a:lnTo>
                  <a:pt x="0" y="7848600"/>
                </a:lnTo>
                <a:lnTo>
                  <a:pt x="0" y="7835900"/>
                </a:lnTo>
                <a:lnTo>
                  <a:pt x="0" y="7823200"/>
                </a:lnTo>
                <a:lnTo>
                  <a:pt x="0" y="7810500"/>
                </a:lnTo>
                <a:lnTo>
                  <a:pt x="0" y="7797800"/>
                </a:lnTo>
                <a:lnTo>
                  <a:pt x="0" y="7785100"/>
                </a:lnTo>
                <a:lnTo>
                  <a:pt x="0" y="7772400"/>
                </a:lnTo>
                <a:lnTo>
                  <a:pt x="0" y="7759700"/>
                </a:lnTo>
                <a:lnTo>
                  <a:pt x="0" y="7747000"/>
                </a:lnTo>
                <a:lnTo>
                  <a:pt x="0" y="7734300"/>
                </a:lnTo>
                <a:lnTo>
                  <a:pt x="0" y="7721600"/>
                </a:lnTo>
                <a:lnTo>
                  <a:pt x="0" y="7708900"/>
                </a:lnTo>
                <a:lnTo>
                  <a:pt x="0" y="7696200"/>
                </a:lnTo>
                <a:lnTo>
                  <a:pt x="0" y="7683500"/>
                </a:lnTo>
                <a:lnTo>
                  <a:pt x="0" y="7670800"/>
                </a:lnTo>
                <a:lnTo>
                  <a:pt x="0" y="7658100"/>
                </a:lnTo>
                <a:lnTo>
                  <a:pt x="0" y="7645400"/>
                </a:lnTo>
                <a:lnTo>
                  <a:pt x="0" y="7632700"/>
                </a:lnTo>
                <a:lnTo>
                  <a:pt x="0" y="7620000"/>
                </a:lnTo>
                <a:lnTo>
                  <a:pt x="0" y="7607300"/>
                </a:lnTo>
                <a:lnTo>
                  <a:pt x="0" y="7594600"/>
                </a:lnTo>
                <a:lnTo>
                  <a:pt x="0" y="7581900"/>
                </a:lnTo>
                <a:lnTo>
                  <a:pt x="0" y="7569200"/>
                </a:lnTo>
                <a:lnTo>
                  <a:pt x="0" y="7556500"/>
                </a:lnTo>
                <a:lnTo>
                  <a:pt x="0" y="7543800"/>
                </a:lnTo>
                <a:lnTo>
                  <a:pt x="0" y="7531100"/>
                </a:lnTo>
                <a:lnTo>
                  <a:pt x="0" y="7518400"/>
                </a:lnTo>
                <a:lnTo>
                  <a:pt x="0" y="7505700"/>
                </a:lnTo>
                <a:lnTo>
                  <a:pt x="0" y="7493000"/>
                </a:lnTo>
                <a:lnTo>
                  <a:pt x="0" y="7480300"/>
                </a:lnTo>
                <a:lnTo>
                  <a:pt x="0" y="7467600"/>
                </a:lnTo>
                <a:lnTo>
                  <a:pt x="0" y="7454900"/>
                </a:lnTo>
                <a:lnTo>
                  <a:pt x="0" y="7442200"/>
                </a:lnTo>
                <a:lnTo>
                  <a:pt x="0" y="7429500"/>
                </a:lnTo>
                <a:lnTo>
                  <a:pt x="0" y="7416800"/>
                </a:lnTo>
                <a:lnTo>
                  <a:pt x="0" y="7404100"/>
                </a:lnTo>
                <a:lnTo>
                  <a:pt x="0" y="7391400"/>
                </a:lnTo>
                <a:lnTo>
                  <a:pt x="0" y="7378700"/>
                </a:lnTo>
                <a:lnTo>
                  <a:pt x="0" y="7366000"/>
                </a:lnTo>
                <a:lnTo>
                  <a:pt x="0" y="7353300"/>
                </a:lnTo>
                <a:lnTo>
                  <a:pt x="0" y="7340600"/>
                </a:lnTo>
                <a:lnTo>
                  <a:pt x="0" y="7327900"/>
                </a:lnTo>
                <a:lnTo>
                  <a:pt x="0" y="7315200"/>
                </a:lnTo>
                <a:lnTo>
                  <a:pt x="0" y="7302500"/>
                </a:lnTo>
                <a:lnTo>
                  <a:pt x="0" y="7289800"/>
                </a:lnTo>
                <a:lnTo>
                  <a:pt x="0" y="7277100"/>
                </a:lnTo>
                <a:lnTo>
                  <a:pt x="0" y="7264400"/>
                </a:lnTo>
                <a:lnTo>
                  <a:pt x="0" y="7251700"/>
                </a:lnTo>
                <a:lnTo>
                  <a:pt x="0" y="7239000"/>
                </a:lnTo>
                <a:lnTo>
                  <a:pt x="0" y="7226300"/>
                </a:lnTo>
                <a:lnTo>
                  <a:pt x="0" y="7213600"/>
                </a:lnTo>
                <a:lnTo>
                  <a:pt x="0" y="7200900"/>
                </a:lnTo>
                <a:lnTo>
                  <a:pt x="0" y="7188200"/>
                </a:lnTo>
                <a:lnTo>
                  <a:pt x="0" y="7175500"/>
                </a:lnTo>
                <a:lnTo>
                  <a:pt x="0" y="7162800"/>
                </a:lnTo>
                <a:lnTo>
                  <a:pt x="0" y="7150100"/>
                </a:lnTo>
                <a:lnTo>
                  <a:pt x="0" y="7137400"/>
                </a:lnTo>
                <a:lnTo>
                  <a:pt x="0" y="7124700"/>
                </a:lnTo>
                <a:lnTo>
                  <a:pt x="0" y="7112000"/>
                </a:lnTo>
                <a:lnTo>
                  <a:pt x="0" y="7099300"/>
                </a:lnTo>
                <a:lnTo>
                  <a:pt x="0" y="7086600"/>
                </a:lnTo>
                <a:lnTo>
                  <a:pt x="0" y="7073900"/>
                </a:lnTo>
                <a:lnTo>
                  <a:pt x="0" y="7061200"/>
                </a:lnTo>
                <a:lnTo>
                  <a:pt x="0" y="7048500"/>
                </a:lnTo>
                <a:lnTo>
                  <a:pt x="0" y="7035800"/>
                </a:lnTo>
                <a:lnTo>
                  <a:pt x="0" y="7023100"/>
                </a:lnTo>
                <a:lnTo>
                  <a:pt x="0" y="7010400"/>
                </a:lnTo>
                <a:lnTo>
                  <a:pt x="0" y="6997700"/>
                </a:lnTo>
                <a:lnTo>
                  <a:pt x="0" y="6985000"/>
                </a:lnTo>
                <a:lnTo>
                  <a:pt x="0" y="6972300"/>
                </a:lnTo>
                <a:lnTo>
                  <a:pt x="0" y="6959600"/>
                </a:lnTo>
                <a:lnTo>
                  <a:pt x="0" y="6946900"/>
                </a:lnTo>
                <a:lnTo>
                  <a:pt x="0" y="6934200"/>
                </a:lnTo>
                <a:lnTo>
                  <a:pt x="0" y="6921500"/>
                </a:lnTo>
                <a:lnTo>
                  <a:pt x="0" y="6908800"/>
                </a:lnTo>
                <a:lnTo>
                  <a:pt x="0" y="6896100"/>
                </a:lnTo>
                <a:lnTo>
                  <a:pt x="0" y="6883400"/>
                </a:lnTo>
                <a:lnTo>
                  <a:pt x="0" y="6870700"/>
                </a:lnTo>
                <a:lnTo>
                  <a:pt x="0" y="6858000"/>
                </a:lnTo>
                <a:lnTo>
                  <a:pt x="0" y="6845300"/>
                </a:lnTo>
                <a:lnTo>
                  <a:pt x="0" y="6832600"/>
                </a:lnTo>
                <a:lnTo>
                  <a:pt x="0" y="6819900"/>
                </a:lnTo>
                <a:lnTo>
                  <a:pt x="0" y="6807200"/>
                </a:lnTo>
                <a:lnTo>
                  <a:pt x="0" y="6794500"/>
                </a:lnTo>
                <a:lnTo>
                  <a:pt x="0" y="6781800"/>
                </a:lnTo>
                <a:lnTo>
                  <a:pt x="0" y="6769100"/>
                </a:lnTo>
                <a:lnTo>
                  <a:pt x="0" y="6756400"/>
                </a:lnTo>
                <a:lnTo>
                  <a:pt x="0" y="6743700"/>
                </a:lnTo>
                <a:lnTo>
                  <a:pt x="0" y="6731000"/>
                </a:lnTo>
                <a:lnTo>
                  <a:pt x="0" y="6718300"/>
                </a:lnTo>
                <a:lnTo>
                  <a:pt x="0" y="6705600"/>
                </a:lnTo>
                <a:lnTo>
                  <a:pt x="0" y="6692900"/>
                </a:lnTo>
                <a:lnTo>
                  <a:pt x="0" y="6680200"/>
                </a:lnTo>
                <a:lnTo>
                  <a:pt x="0" y="6667500"/>
                </a:lnTo>
                <a:lnTo>
                  <a:pt x="0" y="6654800"/>
                </a:lnTo>
                <a:lnTo>
                  <a:pt x="0" y="6642100"/>
                </a:lnTo>
                <a:lnTo>
                  <a:pt x="0" y="6629400"/>
                </a:lnTo>
                <a:lnTo>
                  <a:pt x="0" y="6616700"/>
                </a:lnTo>
                <a:lnTo>
                  <a:pt x="0" y="6604000"/>
                </a:lnTo>
                <a:lnTo>
                  <a:pt x="0" y="6591300"/>
                </a:lnTo>
                <a:lnTo>
                  <a:pt x="0" y="6578600"/>
                </a:lnTo>
                <a:lnTo>
                  <a:pt x="0" y="6565900"/>
                </a:lnTo>
                <a:lnTo>
                  <a:pt x="0" y="6553200"/>
                </a:lnTo>
                <a:lnTo>
                  <a:pt x="0" y="6540500"/>
                </a:lnTo>
                <a:lnTo>
                  <a:pt x="0" y="6527800"/>
                </a:lnTo>
                <a:lnTo>
                  <a:pt x="0" y="6515100"/>
                </a:lnTo>
                <a:lnTo>
                  <a:pt x="0" y="6502400"/>
                </a:lnTo>
                <a:lnTo>
                  <a:pt x="0" y="6489700"/>
                </a:lnTo>
                <a:lnTo>
                  <a:pt x="0" y="6477000"/>
                </a:lnTo>
                <a:lnTo>
                  <a:pt x="0" y="6464300"/>
                </a:lnTo>
                <a:lnTo>
                  <a:pt x="0" y="6451600"/>
                </a:lnTo>
                <a:lnTo>
                  <a:pt x="0" y="6438900"/>
                </a:lnTo>
                <a:lnTo>
                  <a:pt x="0" y="6426200"/>
                </a:lnTo>
                <a:lnTo>
                  <a:pt x="0" y="6413500"/>
                </a:lnTo>
                <a:lnTo>
                  <a:pt x="0" y="6400800"/>
                </a:lnTo>
                <a:lnTo>
                  <a:pt x="0" y="6388100"/>
                </a:lnTo>
                <a:lnTo>
                  <a:pt x="0" y="6375400"/>
                </a:lnTo>
                <a:lnTo>
                  <a:pt x="0" y="6362700"/>
                </a:lnTo>
                <a:lnTo>
                  <a:pt x="0" y="6350000"/>
                </a:lnTo>
                <a:lnTo>
                  <a:pt x="0" y="6337300"/>
                </a:lnTo>
                <a:lnTo>
                  <a:pt x="0" y="6324600"/>
                </a:lnTo>
                <a:lnTo>
                  <a:pt x="0" y="6311900"/>
                </a:lnTo>
                <a:lnTo>
                  <a:pt x="0" y="6299200"/>
                </a:lnTo>
                <a:lnTo>
                  <a:pt x="0" y="6286500"/>
                </a:lnTo>
                <a:lnTo>
                  <a:pt x="0" y="6273800"/>
                </a:lnTo>
                <a:lnTo>
                  <a:pt x="0" y="6261100"/>
                </a:lnTo>
                <a:lnTo>
                  <a:pt x="0" y="6248400"/>
                </a:lnTo>
                <a:lnTo>
                  <a:pt x="0" y="6235700"/>
                </a:lnTo>
                <a:lnTo>
                  <a:pt x="0" y="6223000"/>
                </a:lnTo>
                <a:lnTo>
                  <a:pt x="0" y="6210300"/>
                </a:lnTo>
                <a:lnTo>
                  <a:pt x="0" y="6197600"/>
                </a:lnTo>
                <a:lnTo>
                  <a:pt x="0" y="6184900"/>
                </a:lnTo>
                <a:lnTo>
                  <a:pt x="0" y="6172200"/>
                </a:lnTo>
                <a:lnTo>
                  <a:pt x="0" y="6159500"/>
                </a:lnTo>
                <a:lnTo>
                  <a:pt x="0" y="6146800"/>
                </a:lnTo>
                <a:lnTo>
                  <a:pt x="0" y="6134100"/>
                </a:lnTo>
                <a:lnTo>
                  <a:pt x="0" y="6121400"/>
                </a:lnTo>
                <a:lnTo>
                  <a:pt x="0" y="6108700"/>
                </a:lnTo>
                <a:lnTo>
                  <a:pt x="0" y="6096000"/>
                </a:lnTo>
                <a:lnTo>
                  <a:pt x="0" y="6083300"/>
                </a:lnTo>
                <a:lnTo>
                  <a:pt x="0" y="6070600"/>
                </a:lnTo>
                <a:lnTo>
                  <a:pt x="0" y="6057900"/>
                </a:lnTo>
                <a:lnTo>
                  <a:pt x="0" y="6045200"/>
                </a:lnTo>
                <a:lnTo>
                  <a:pt x="0" y="6032500"/>
                </a:lnTo>
                <a:lnTo>
                  <a:pt x="0" y="6019800"/>
                </a:lnTo>
                <a:lnTo>
                  <a:pt x="0" y="6007100"/>
                </a:lnTo>
                <a:lnTo>
                  <a:pt x="0" y="5994400"/>
                </a:lnTo>
                <a:lnTo>
                  <a:pt x="0" y="5981700"/>
                </a:lnTo>
                <a:lnTo>
                  <a:pt x="0" y="5969000"/>
                </a:lnTo>
                <a:lnTo>
                  <a:pt x="0" y="5956300"/>
                </a:lnTo>
                <a:lnTo>
                  <a:pt x="0" y="5943600"/>
                </a:lnTo>
                <a:lnTo>
                  <a:pt x="0" y="5930900"/>
                </a:lnTo>
                <a:lnTo>
                  <a:pt x="0" y="5918200"/>
                </a:lnTo>
                <a:lnTo>
                  <a:pt x="0" y="5905500"/>
                </a:lnTo>
                <a:lnTo>
                  <a:pt x="0" y="5892800"/>
                </a:lnTo>
                <a:lnTo>
                  <a:pt x="0" y="5880100"/>
                </a:lnTo>
                <a:lnTo>
                  <a:pt x="0" y="5867400"/>
                </a:lnTo>
                <a:lnTo>
                  <a:pt x="0" y="5854700"/>
                </a:lnTo>
                <a:lnTo>
                  <a:pt x="0" y="5842000"/>
                </a:lnTo>
                <a:lnTo>
                  <a:pt x="0" y="5829300"/>
                </a:lnTo>
                <a:lnTo>
                  <a:pt x="0" y="5816600"/>
                </a:lnTo>
                <a:lnTo>
                  <a:pt x="0" y="5803900"/>
                </a:lnTo>
                <a:lnTo>
                  <a:pt x="0" y="5791200"/>
                </a:lnTo>
                <a:lnTo>
                  <a:pt x="0" y="5778500"/>
                </a:lnTo>
                <a:lnTo>
                  <a:pt x="0" y="5765800"/>
                </a:lnTo>
                <a:lnTo>
                  <a:pt x="0" y="5753100"/>
                </a:lnTo>
                <a:lnTo>
                  <a:pt x="0" y="5740400"/>
                </a:lnTo>
                <a:lnTo>
                  <a:pt x="0" y="5727700"/>
                </a:lnTo>
                <a:lnTo>
                  <a:pt x="0" y="5715000"/>
                </a:lnTo>
                <a:lnTo>
                  <a:pt x="0" y="5702300"/>
                </a:lnTo>
                <a:lnTo>
                  <a:pt x="0" y="5689600"/>
                </a:lnTo>
                <a:lnTo>
                  <a:pt x="0" y="5676900"/>
                </a:lnTo>
                <a:lnTo>
                  <a:pt x="0" y="5664200"/>
                </a:lnTo>
                <a:lnTo>
                  <a:pt x="0" y="5651500"/>
                </a:lnTo>
                <a:lnTo>
                  <a:pt x="0" y="5638800"/>
                </a:lnTo>
                <a:lnTo>
                  <a:pt x="0" y="5626100"/>
                </a:lnTo>
                <a:lnTo>
                  <a:pt x="0" y="5613400"/>
                </a:lnTo>
                <a:lnTo>
                  <a:pt x="0" y="5600700"/>
                </a:lnTo>
                <a:lnTo>
                  <a:pt x="0" y="5588000"/>
                </a:lnTo>
                <a:lnTo>
                  <a:pt x="0" y="5575300"/>
                </a:lnTo>
                <a:lnTo>
                  <a:pt x="0" y="5562600"/>
                </a:lnTo>
                <a:lnTo>
                  <a:pt x="0" y="5549900"/>
                </a:lnTo>
                <a:lnTo>
                  <a:pt x="0" y="5537200"/>
                </a:lnTo>
                <a:lnTo>
                  <a:pt x="0" y="5524500"/>
                </a:lnTo>
                <a:lnTo>
                  <a:pt x="0" y="5511800"/>
                </a:lnTo>
                <a:lnTo>
                  <a:pt x="0" y="5499100"/>
                </a:lnTo>
                <a:lnTo>
                  <a:pt x="0" y="5486400"/>
                </a:lnTo>
                <a:lnTo>
                  <a:pt x="0" y="5473700"/>
                </a:lnTo>
                <a:lnTo>
                  <a:pt x="0" y="5461000"/>
                </a:lnTo>
                <a:lnTo>
                  <a:pt x="0" y="5448300"/>
                </a:lnTo>
                <a:lnTo>
                  <a:pt x="0" y="5435600"/>
                </a:lnTo>
                <a:lnTo>
                  <a:pt x="0" y="5422900"/>
                </a:lnTo>
                <a:lnTo>
                  <a:pt x="0" y="5410200"/>
                </a:lnTo>
                <a:lnTo>
                  <a:pt x="0" y="5397500"/>
                </a:lnTo>
                <a:lnTo>
                  <a:pt x="0" y="5384800"/>
                </a:lnTo>
                <a:lnTo>
                  <a:pt x="0" y="5372100"/>
                </a:lnTo>
                <a:lnTo>
                  <a:pt x="0" y="5359400"/>
                </a:lnTo>
                <a:lnTo>
                  <a:pt x="0" y="5346700"/>
                </a:lnTo>
                <a:lnTo>
                  <a:pt x="0" y="5334000"/>
                </a:lnTo>
                <a:lnTo>
                  <a:pt x="0" y="5321300"/>
                </a:lnTo>
                <a:lnTo>
                  <a:pt x="0" y="5308600"/>
                </a:lnTo>
                <a:lnTo>
                  <a:pt x="0" y="5295900"/>
                </a:lnTo>
                <a:lnTo>
                  <a:pt x="0" y="5283200"/>
                </a:lnTo>
                <a:lnTo>
                  <a:pt x="0" y="5270500"/>
                </a:lnTo>
                <a:lnTo>
                  <a:pt x="0" y="5257800"/>
                </a:lnTo>
                <a:lnTo>
                  <a:pt x="0" y="5245100"/>
                </a:lnTo>
                <a:lnTo>
                  <a:pt x="0" y="5232400"/>
                </a:lnTo>
                <a:lnTo>
                  <a:pt x="0" y="5219700"/>
                </a:lnTo>
                <a:lnTo>
                  <a:pt x="0" y="5207000"/>
                </a:lnTo>
                <a:lnTo>
                  <a:pt x="0" y="5194300"/>
                </a:lnTo>
                <a:lnTo>
                  <a:pt x="0" y="5181600"/>
                </a:lnTo>
                <a:lnTo>
                  <a:pt x="0" y="5168900"/>
                </a:lnTo>
                <a:lnTo>
                  <a:pt x="0" y="5156200"/>
                </a:lnTo>
                <a:lnTo>
                  <a:pt x="0" y="5143500"/>
                </a:lnTo>
                <a:lnTo>
                  <a:pt x="0" y="5130800"/>
                </a:lnTo>
                <a:lnTo>
                  <a:pt x="0" y="5118100"/>
                </a:lnTo>
                <a:lnTo>
                  <a:pt x="0" y="5105400"/>
                </a:lnTo>
                <a:lnTo>
                  <a:pt x="0" y="5092700"/>
                </a:lnTo>
                <a:lnTo>
                  <a:pt x="0" y="5080000"/>
                </a:lnTo>
                <a:lnTo>
                  <a:pt x="0" y="5067300"/>
                </a:lnTo>
                <a:lnTo>
                  <a:pt x="0" y="5054600"/>
                </a:lnTo>
                <a:lnTo>
                  <a:pt x="0" y="5041900"/>
                </a:lnTo>
                <a:lnTo>
                  <a:pt x="0" y="5029200"/>
                </a:lnTo>
                <a:lnTo>
                  <a:pt x="0" y="5016500"/>
                </a:lnTo>
                <a:lnTo>
                  <a:pt x="0" y="5003800"/>
                </a:lnTo>
                <a:lnTo>
                  <a:pt x="0" y="4991100"/>
                </a:lnTo>
                <a:lnTo>
                  <a:pt x="0" y="4978400"/>
                </a:lnTo>
                <a:lnTo>
                  <a:pt x="0" y="4965700"/>
                </a:lnTo>
                <a:lnTo>
                  <a:pt x="0" y="4953000"/>
                </a:lnTo>
                <a:lnTo>
                  <a:pt x="0" y="4940300"/>
                </a:lnTo>
                <a:lnTo>
                  <a:pt x="0" y="4927600"/>
                </a:lnTo>
                <a:lnTo>
                  <a:pt x="0" y="4914900"/>
                </a:lnTo>
                <a:lnTo>
                  <a:pt x="0" y="4902200"/>
                </a:lnTo>
                <a:lnTo>
                  <a:pt x="0" y="4889500"/>
                </a:lnTo>
                <a:lnTo>
                  <a:pt x="0" y="4876800"/>
                </a:lnTo>
                <a:lnTo>
                  <a:pt x="0" y="4864100"/>
                </a:lnTo>
                <a:lnTo>
                  <a:pt x="0" y="4851400"/>
                </a:lnTo>
                <a:lnTo>
                  <a:pt x="0" y="4838700"/>
                </a:lnTo>
                <a:lnTo>
                  <a:pt x="0" y="4826000"/>
                </a:lnTo>
                <a:lnTo>
                  <a:pt x="0" y="4813300"/>
                </a:lnTo>
                <a:lnTo>
                  <a:pt x="0" y="4800600"/>
                </a:lnTo>
                <a:lnTo>
                  <a:pt x="0" y="4787900"/>
                </a:lnTo>
                <a:lnTo>
                  <a:pt x="0" y="4775200"/>
                </a:lnTo>
                <a:lnTo>
                  <a:pt x="0" y="4762500"/>
                </a:lnTo>
                <a:lnTo>
                  <a:pt x="0" y="4749800"/>
                </a:lnTo>
                <a:lnTo>
                  <a:pt x="0" y="4737100"/>
                </a:lnTo>
                <a:lnTo>
                  <a:pt x="0" y="4724400"/>
                </a:lnTo>
                <a:lnTo>
                  <a:pt x="0" y="4711700"/>
                </a:lnTo>
                <a:lnTo>
                  <a:pt x="0" y="4699000"/>
                </a:lnTo>
                <a:lnTo>
                  <a:pt x="0" y="4686300"/>
                </a:lnTo>
                <a:lnTo>
                  <a:pt x="0" y="4673600"/>
                </a:lnTo>
                <a:lnTo>
                  <a:pt x="0" y="4660900"/>
                </a:lnTo>
                <a:lnTo>
                  <a:pt x="0" y="4648200"/>
                </a:lnTo>
                <a:lnTo>
                  <a:pt x="0" y="4635500"/>
                </a:lnTo>
                <a:lnTo>
                  <a:pt x="0" y="4622800"/>
                </a:lnTo>
                <a:lnTo>
                  <a:pt x="0" y="4610100"/>
                </a:lnTo>
                <a:lnTo>
                  <a:pt x="0" y="4597400"/>
                </a:lnTo>
                <a:lnTo>
                  <a:pt x="0" y="4584700"/>
                </a:lnTo>
                <a:lnTo>
                  <a:pt x="0" y="4572000"/>
                </a:lnTo>
              </a:path>
            </a:pathLst>
          </a:custGeom>
          <a:solidFill>
            <a:srgbClr val="252525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22555" y="965200"/>
            <a:ext cx="49809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运行环境：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	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python3.7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	tensorflow1.14.0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	numpy1.16.0</a:t>
            </a:r>
          </a:p>
          <a:p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2555" y="2998047"/>
            <a:ext cx="49809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目录结构：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	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76897" y="3647441"/>
            <a:ext cx="4180205" cy="27209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159" y="325756"/>
            <a:ext cx="3566160" cy="60426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466080" y="290830"/>
            <a:ext cx="30029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流程图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1048647" y="2121194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0" cy="2358034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10305043" y="1459717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298055" y="2825797"/>
            <a:ext cx="126509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Microsoft Yi Baiti" panose="03000500000000000000" pitchFamily="66" charset="0"/>
                <a:cs typeface="Aharoni" panose="02010803020104030203" pitchFamily="2" charset="-79"/>
              </a:rPr>
              <a:t>4.5</a:t>
            </a:r>
            <a:endParaRPr lang="zh-CN" altLang="en-US" sz="8000" b="1" dirty="0">
              <a:solidFill>
                <a:schemeClr val="bg1"/>
              </a:solidFill>
              <a:effectLst/>
              <a:latin typeface="Aharoni" panose="02010803020104030203" pitchFamily="2" charset="-79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68288" y="441242"/>
            <a:ext cx="9030400" cy="1710966"/>
            <a:chOff x="268288" y="661369"/>
            <a:chExt cx="4853631" cy="1710966"/>
          </a:xfrm>
        </p:grpSpPr>
        <p:grpSp>
          <p:nvGrpSpPr>
            <p:cNvPr id="32" name="组合 31"/>
            <p:cNvGrpSpPr/>
            <p:nvPr/>
          </p:nvGrpSpPr>
          <p:grpSpPr>
            <a:xfrm>
              <a:off x="268288" y="661369"/>
              <a:ext cx="4747617" cy="761966"/>
              <a:chOff x="565306" y="1202082"/>
              <a:chExt cx="3483811" cy="761966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565306" y="1202082"/>
                <a:ext cx="3483811" cy="706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b="1" dirty="0">
                    <a:solidFill>
                      <a:schemeClr val="bg1"/>
                    </a:solidFill>
                    <a:latin typeface="Aharoni" panose="02010803020104030203" pitchFamily="2" charset="-79"/>
                    <a:ea typeface="Microsoft YaHei UI" panose="020B0503020204020204" pitchFamily="34" charset="-122"/>
                    <a:cs typeface="Aharoni" panose="02010803020104030203" pitchFamily="2" charset="-79"/>
                  </a:rPr>
                  <a:t>情感原因位置预测</a:t>
                </a:r>
              </a:p>
            </p:txBody>
          </p:sp>
          <p:cxnSp>
            <p:nvCxnSpPr>
              <p:cNvPr id="35" name="直接连接符 34"/>
              <p:cNvCxnSpPr/>
              <p:nvPr/>
            </p:nvCxnSpPr>
            <p:spPr>
              <a:xfrm>
                <a:off x="614232" y="1964048"/>
                <a:ext cx="2564900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文本框 32"/>
            <p:cNvSpPr txBox="1"/>
            <p:nvPr/>
          </p:nvSpPr>
          <p:spPr>
            <a:xfrm>
              <a:off x="276380" y="1610888"/>
              <a:ext cx="4845539" cy="761447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截取了文件中一段文本作为说明，输入文件第二行说明第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12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句是情感句，第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9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、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10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、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11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句都是其原因。输出的第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12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行文本第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2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列为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1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，表示该句是情感句，第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9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，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10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行第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3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列为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1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表示其为原因句。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60" y="2825750"/>
            <a:ext cx="3983990" cy="3159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0" y="2863850"/>
            <a:ext cx="3507740" cy="312102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276850" y="4113530"/>
            <a:ext cx="947420" cy="622300"/>
          </a:xfrm>
          <a:prstGeom prst="right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11048647" y="2121194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0" cy="2358034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10305043" y="1459717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298055" y="2825797"/>
            <a:ext cx="126509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Microsoft Yi Baiti" panose="03000500000000000000" pitchFamily="66" charset="0"/>
                <a:cs typeface="Aharoni" panose="02010803020104030203" pitchFamily="2" charset="-79"/>
              </a:rPr>
              <a:t>4.5</a:t>
            </a:r>
            <a:endParaRPr lang="zh-CN" altLang="en-US" sz="8000" b="1" dirty="0">
              <a:solidFill>
                <a:schemeClr val="bg1"/>
              </a:solidFill>
              <a:effectLst/>
              <a:latin typeface="Aharoni" panose="02010803020104030203" pitchFamily="2" charset="-79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68288" y="441242"/>
            <a:ext cx="9030400" cy="1958663"/>
            <a:chOff x="268288" y="661369"/>
            <a:chExt cx="4853631" cy="1958663"/>
          </a:xfrm>
        </p:grpSpPr>
        <p:grpSp>
          <p:nvGrpSpPr>
            <p:cNvPr id="32" name="组合 31"/>
            <p:cNvGrpSpPr/>
            <p:nvPr/>
          </p:nvGrpSpPr>
          <p:grpSpPr>
            <a:xfrm>
              <a:off x="268288" y="661369"/>
              <a:ext cx="4747617" cy="761966"/>
              <a:chOff x="565306" y="1202082"/>
              <a:chExt cx="3483811" cy="761966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565306" y="1202082"/>
                <a:ext cx="3483811" cy="706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b="1" dirty="0">
                    <a:solidFill>
                      <a:schemeClr val="bg1"/>
                    </a:solidFill>
                    <a:latin typeface="Aharoni" panose="02010803020104030203" pitchFamily="2" charset="-79"/>
                    <a:ea typeface="Microsoft YaHei UI" panose="020B0503020204020204" pitchFamily="34" charset="-122"/>
                    <a:cs typeface="Aharoni" panose="02010803020104030203" pitchFamily="2" charset="-79"/>
                  </a:rPr>
                  <a:t>情感原因配对</a:t>
                </a:r>
              </a:p>
            </p:txBody>
          </p:sp>
          <p:cxnSp>
            <p:nvCxnSpPr>
              <p:cNvPr id="35" name="直接连接符 34"/>
              <p:cNvCxnSpPr/>
              <p:nvPr/>
            </p:nvCxnSpPr>
            <p:spPr>
              <a:xfrm>
                <a:off x="614232" y="1964048"/>
                <a:ext cx="2564900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文本框 32"/>
            <p:cNvSpPr txBox="1"/>
            <p:nvPr/>
          </p:nvSpPr>
          <p:spPr>
            <a:xfrm>
              <a:off x="276380" y="1525163"/>
              <a:ext cx="4845539" cy="1094869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根据情感原因位置预测的结果，对该段文本的情感原因进行配对。该段文本的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id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为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4(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第一行标明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，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“| |”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左边是正确答案，右侧是配对结果。显然模型出来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1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个情感原因对，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(12,9)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和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(12,11)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都未预测出来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(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尽管第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9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句已经被识别为了原因句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)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" y="2863850"/>
            <a:ext cx="3507740" cy="312102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276850" y="4113530"/>
            <a:ext cx="947420" cy="622300"/>
          </a:xfrm>
          <a:prstGeom prst="rightArrow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150" y="3296285"/>
            <a:ext cx="4427220" cy="21945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椭圆 72"/>
          <p:cNvSpPr/>
          <p:nvPr/>
        </p:nvSpPr>
        <p:spPr>
          <a:xfrm>
            <a:off x="7109583" y="437896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10160" y="2286000"/>
            <a:ext cx="12192000" cy="2286000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2" name="椭圆 71"/>
          <p:cNvSpPr/>
          <p:nvPr/>
        </p:nvSpPr>
        <p:spPr>
          <a:xfrm>
            <a:off x="9146418" y="271847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289584" y="2705725"/>
            <a:ext cx="7220655" cy="1446550"/>
            <a:chOff x="2271358" y="2705725"/>
            <a:chExt cx="5941174" cy="1446550"/>
          </a:xfrm>
        </p:grpSpPr>
        <p:sp>
          <p:nvSpPr>
            <p:cNvPr id="21" name="文本框 20"/>
            <p:cNvSpPr txBox="1"/>
            <p:nvPr/>
          </p:nvSpPr>
          <p:spPr>
            <a:xfrm rot="10800000">
              <a:off x="2271358" y="3003772"/>
              <a:ext cx="82445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«</a:t>
              </a:r>
              <a:endParaRPr lang="zh-CN" alt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169587" y="2705725"/>
              <a:ext cx="5042945" cy="1446550"/>
              <a:chOff x="3461625" y="2724636"/>
              <a:chExt cx="5042945" cy="1446550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461625" y="2724636"/>
                <a:ext cx="1673469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9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haroni" panose="02010803020104030203" pitchFamily="2" charset="-79"/>
                    <a:ea typeface="LiHei Pro" panose="02010601030101010101" pitchFamily="2" charset="-122"/>
                    <a:cs typeface="Aharoni" panose="02010803020104030203" pitchFamily="2" charset="-79"/>
                  </a:defRPr>
                </a:lvl1pPr>
              </a:lstStyle>
              <a:p>
                <a:r>
                  <a:rPr lang="en-US" altLang="zh-CN" sz="8800" dirty="0">
                    <a:solidFill>
                      <a:schemeClr val="accent1"/>
                    </a:solidFill>
                  </a:rPr>
                  <a:t>08</a:t>
                </a:r>
                <a:endParaRPr lang="zh-CN" altLang="en-US" sz="88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4554036" y="3211071"/>
                <a:ext cx="395053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系统应用及可视化分析</a:t>
                </a:r>
                <a:endParaRPr lang="zh-CN" altLang="en-US" sz="36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椭圆 30"/>
          <p:cNvSpPr/>
          <p:nvPr/>
        </p:nvSpPr>
        <p:spPr>
          <a:xfrm>
            <a:off x="5377609" y="3310140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873841" y="5115680"/>
            <a:ext cx="6792391" cy="393543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ea typeface="Microsoft Yi Baiti" panose="03000500000000000000" pitchFamily="66" charset="0"/>
                <a:cs typeface="Leelawadee UI Semilight" panose="020B0402040204020203" pitchFamily="34" charset="-34"/>
              </a:rPr>
              <a:t>将数据集中不同类别情感的原因分开，通过情感分类完成原因分类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eelawadee UI Semilight" panose="020B0402040204020203" pitchFamily="34" charset="-34"/>
                <a:ea typeface="Microsoft Yi Baiti" panose="03000500000000000000" pitchFamily="66" charset="0"/>
                <a:cs typeface="Leelawadee UI Semilight" panose="020B0402040204020203" pitchFamily="34" charset="-34"/>
              </a:rPr>
              <a:t> 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8723316" y="1914438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427688" y="3516462"/>
            <a:ext cx="236841" cy="23684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>
            <a:spLocks noChangeAspect="1"/>
          </p:cNvSpPr>
          <p:nvPr/>
        </p:nvSpPr>
        <p:spPr>
          <a:xfrm>
            <a:off x="-1" y="-1192"/>
            <a:ext cx="4511675" cy="6859192"/>
          </a:xfrm>
          <a:custGeom>
            <a:avLst/>
            <a:gdLst/>
            <a:ahLst/>
            <a:cxnLst/>
            <a:rect l="0" t="0" r="0" b="0"/>
            <a:pathLst>
              <a:path w="5410201" h="9131301">
                <a:moveTo>
                  <a:pt x="0" y="4559300"/>
                </a:moveTo>
                <a:lnTo>
                  <a:pt x="0" y="4546600"/>
                </a:lnTo>
                <a:lnTo>
                  <a:pt x="0" y="4533900"/>
                </a:lnTo>
                <a:lnTo>
                  <a:pt x="0" y="4521200"/>
                </a:lnTo>
                <a:lnTo>
                  <a:pt x="0" y="4508500"/>
                </a:lnTo>
                <a:lnTo>
                  <a:pt x="0" y="4495800"/>
                </a:lnTo>
                <a:lnTo>
                  <a:pt x="0" y="4483100"/>
                </a:lnTo>
                <a:lnTo>
                  <a:pt x="0" y="4470400"/>
                </a:lnTo>
                <a:lnTo>
                  <a:pt x="0" y="4457700"/>
                </a:lnTo>
                <a:lnTo>
                  <a:pt x="0" y="4445000"/>
                </a:lnTo>
                <a:lnTo>
                  <a:pt x="0" y="4432300"/>
                </a:lnTo>
                <a:lnTo>
                  <a:pt x="0" y="4419600"/>
                </a:lnTo>
                <a:lnTo>
                  <a:pt x="0" y="4406900"/>
                </a:lnTo>
                <a:lnTo>
                  <a:pt x="0" y="4394200"/>
                </a:lnTo>
                <a:lnTo>
                  <a:pt x="0" y="4381500"/>
                </a:lnTo>
                <a:lnTo>
                  <a:pt x="0" y="4368800"/>
                </a:lnTo>
                <a:lnTo>
                  <a:pt x="0" y="4356100"/>
                </a:lnTo>
                <a:lnTo>
                  <a:pt x="0" y="4343400"/>
                </a:lnTo>
                <a:lnTo>
                  <a:pt x="0" y="4330700"/>
                </a:lnTo>
                <a:lnTo>
                  <a:pt x="0" y="4318000"/>
                </a:lnTo>
                <a:lnTo>
                  <a:pt x="0" y="4305300"/>
                </a:lnTo>
                <a:lnTo>
                  <a:pt x="0" y="4292600"/>
                </a:lnTo>
                <a:lnTo>
                  <a:pt x="0" y="4279900"/>
                </a:lnTo>
                <a:lnTo>
                  <a:pt x="0" y="4267200"/>
                </a:lnTo>
                <a:lnTo>
                  <a:pt x="0" y="4254500"/>
                </a:lnTo>
                <a:lnTo>
                  <a:pt x="0" y="4241800"/>
                </a:lnTo>
                <a:lnTo>
                  <a:pt x="0" y="4229100"/>
                </a:lnTo>
                <a:lnTo>
                  <a:pt x="0" y="4216400"/>
                </a:lnTo>
                <a:lnTo>
                  <a:pt x="0" y="4203700"/>
                </a:lnTo>
                <a:lnTo>
                  <a:pt x="0" y="4191000"/>
                </a:lnTo>
                <a:lnTo>
                  <a:pt x="0" y="4178300"/>
                </a:lnTo>
                <a:lnTo>
                  <a:pt x="0" y="4165600"/>
                </a:lnTo>
                <a:lnTo>
                  <a:pt x="0" y="4152900"/>
                </a:lnTo>
                <a:lnTo>
                  <a:pt x="0" y="4140200"/>
                </a:lnTo>
                <a:lnTo>
                  <a:pt x="0" y="4127500"/>
                </a:lnTo>
                <a:lnTo>
                  <a:pt x="0" y="4114800"/>
                </a:lnTo>
                <a:lnTo>
                  <a:pt x="0" y="4102100"/>
                </a:lnTo>
                <a:lnTo>
                  <a:pt x="0" y="4089400"/>
                </a:lnTo>
                <a:lnTo>
                  <a:pt x="0" y="4076700"/>
                </a:lnTo>
                <a:lnTo>
                  <a:pt x="0" y="4064000"/>
                </a:lnTo>
                <a:lnTo>
                  <a:pt x="0" y="4051300"/>
                </a:lnTo>
                <a:lnTo>
                  <a:pt x="0" y="4038600"/>
                </a:lnTo>
                <a:lnTo>
                  <a:pt x="0" y="4025900"/>
                </a:lnTo>
                <a:lnTo>
                  <a:pt x="0" y="4013200"/>
                </a:lnTo>
                <a:lnTo>
                  <a:pt x="0" y="4000500"/>
                </a:lnTo>
                <a:lnTo>
                  <a:pt x="0" y="3987800"/>
                </a:lnTo>
                <a:lnTo>
                  <a:pt x="0" y="3975100"/>
                </a:lnTo>
                <a:lnTo>
                  <a:pt x="0" y="3962400"/>
                </a:lnTo>
                <a:lnTo>
                  <a:pt x="0" y="3949700"/>
                </a:lnTo>
                <a:lnTo>
                  <a:pt x="0" y="3937000"/>
                </a:lnTo>
                <a:lnTo>
                  <a:pt x="0" y="3924300"/>
                </a:lnTo>
                <a:lnTo>
                  <a:pt x="0" y="3911600"/>
                </a:lnTo>
                <a:lnTo>
                  <a:pt x="0" y="3898900"/>
                </a:lnTo>
                <a:lnTo>
                  <a:pt x="0" y="3886200"/>
                </a:lnTo>
                <a:lnTo>
                  <a:pt x="0" y="3873500"/>
                </a:lnTo>
                <a:lnTo>
                  <a:pt x="0" y="3860800"/>
                </a:lnTo>
                <a:lnTo>
                  <a:pt x="0" y="3848100"/>
                </a:lnTo>
                <a:lnTo>
                  <a:pt x="0" y="3835400"/>
                </a:lnTo>
                <a:lnTo>
                  <a:pt x="0" y="3822700"/>
                </a:lnTo>
                <a:lnTo>
                  <a:pt x="0" y="3810000"/>
                </a:lnTo>
                <a:lnTo>
                  <a:pt x="0" y="3797300"/>
                </a:lnTo>
                <a:lnTo>
                  <a:pt x="0" y="3784600"/>
                </a:lnTo>
                <a:lnTo>
                  <a:pt x="0" y="3771900"/>
                </a:lnTo>
                <a:lnTo>
                  <a:pt x="0" y="3759200"/>
                </a:lnTo>
                <a:lnTo>
                  <a:pt x="0" y="3746500"/>
                </a:lnTo>
                <a:lnTo>
                  <a:pt x="0" y="3733800"/>
                </a:lnTo>
                <a:lnTo>
                  <a:pt x="0" y="3721100"/>
                </a:lnTo>
                <a:lnTo>
                  <a:pt x="0" y="3708400"/>
                </a:lnTo>
                <a:lnTo>
                  <a:pt x="0" y="3695700"/>
                </a:lnTo>
                <a:lnTo>
                  <a:pt x="0" y="3683000"/>
                </a:lnTo>
                <a:lnTo>
                  <a:pt x="0" y="3670300"/>
                </a:lnTo>
                <a:lnTo>
                  <a:pt x="0" y="3657600"/>
                </a:lnTo>
                <a:lnTo>
                  <a:pt x="0" y="3644900"/>
                </a:lnTo>
                <a:lnTo>
                  <a:pt x="0" y="3632200"/>
                </a:lnTo>
                <a:lnTo>
                  <a:pt x="0" y="3619500"/>
                </a:lnTo>
                <a:lnTo>
                  <a:pt x="0" y="3606800"/>
                </a:lnTo>
                <a:lnTo>
                  <a:pt x="0" y="3594100"/>
                </a:lnTo>
                <a:lnTo>
                  <a:pt x="0" y="3581400"/>
                </a:lnTo>
                <a:lnTo>
                  <a:pt x="0" y="3568700"/>
                </a:lnTo>
                <a:lnTo>
                  <a:pt x="0" y="3556000"/>
                </a:lnTo>
                <a:lnTo>
                  <a:pt x="0" y="3543300"/>
                </a:lnTo>
                <a:lnTo>
                  <a:pt x="0" y="3530600"/>
                </a:lnTo>
                <a:lnTo>
                  <a:pt x="0" y="3517900"/>
                </a:lnTo>
                <a:lnTo>
                  <a:pt x="0" y="3505200"/>
                </a:lnTo>
                <a:lnTo>
                  <a:pt x="0" y="3492500"/>
                </a:lnTo>
                <a:lnTo>
                  <a:pt x="0" y="3479800"/>
                </a:lnTo>
                <a:lnTo>
                  <a:pt x="0" y="3467100"/>
                </a:lnTo>
                <a:lnTo>
                  <a:pt x="0" y="3454400"/>
                </a:lnTo>
                <a:lnTo>
                  <a:pt x="0" y="3441700"/>
                </a:lnTo>
                <a:lnTo>
                  <a:pt x="0" y="3429000"/>
                </a:lnTo>
                <a:lnTo>
                  <a:pt x="0" y="3416300"/>
                </a:lnTo>
                <a:lnTo>
                  <a:pt x="0" y="3403600"/>
                </a:lnTo>
                <a:lnTo>
                  <a:pt x="0" y="3390900"/>
                </a:lnTo>
                <a:lnTo>
                  <a:pt x="0" y="3378200"/>
                </a:lnTo>
                <a:lnTo>
                  <a:pt x="0" y="3365500"/>
                </a:lnTo>
                <a:lnTo>
                  <a:pt x="0" y="3352800"/>
                </a:lnTo>
                <a:lnTo>
                  <a:pt x="0" y="3340100"/>
                </a:lnTo>
                <a:lnTo>
                  <a:pt x="0" y="3327400"/>
                </a:lnTo>
                <a:lnTo>
                  <a:pt x="0" y="3314700"/>
                </a:lnTo>
                <a:lnTo>
                  <a:pt x="0" y="3302000"/>
                </a:lnTo>
                <a:lnTo>
                  <a:pt x="0" y="3289300"/>
                </a:lnTo>
                <a:lnTo>
                  <a:pt x="0" y="3276600"/>
                </a:lnTo>
                <a:lnTo>
                  <a:pt x="0" y="3263900"/>
                </a:lnTo>
                <a:lnTo>
                  <a:pt x="0" y="3251200"/>
                </a:lnTo>
                <a:lnTo>
                  <a:pt x="0" y="3238500"/>
                </a:lnTo>
                <a:lnTo>
                  <a:pt x="0" y="3225800"/>
                </a:lnTo>
                <a:lnTo>
                  <a:pt x="0" y="3213100"/>
                </a:lnTo>
                <a:lnTo>
                  <a:pt x="0" y="3200400"/>
                </a:lnTo>
                <a:lnTo>
                  <a:pt x="0" y="3187700"/>
                </a:lnTo>
                <a:lnTo>
                  <a:pt x="0" y="3175000"/>
                </a:lnTo>
                <a:lnTo>
                  <a:pt x="0" y="3162300"/>
                </a:lnTo>
                <a:lnTo>
                  <a:pt x="0" y="3149600"/>
                </a:lnTo>
                <a:lnTo>
                  <a:pt x="0" y="3136900"/>
                </a:lnTo>
                <a:lnTo>
                  <a:pt x="0" y="3124200"/>
                </a:lnTo>
                <a:lnTo>
                  <a:pt x="0" y="3111500"/>
                </a:lnTo>
                <a:lnTo>
                  <a:pt x="0" y="3098800"/>
                </a:lnTo>
                <a:lnTo>
                  <a:pt x="0" y="3086100"/>
                </a:lnTo>
                <a:lnTo>
                  <a:pt x="0" y="3073400"/>
                </a:lnTo>
                <a:lnTo>
                  <a:pt x="0" y="3060700"/>
                </a:lnTo>
                <a:lnTo>
                  <a:pt x="0" y="3048000"/>
                </a:lnTo>
                <a:lnTo>
                  <a:pt x="0" y="3035300"/>
                </a:lnTo>
                <a:lnTo>
                  <a:pt x="0" y="3022600"/>
                </a:lnTo>
                <a:lnTo>
                  <a:pt x="0" y="3009900"/>
                </a:lnTo>
                <a:lnTo>
                  <a:pt x="0" y="2997200"/>
                </a:lnTo>
                <a:lnTo>
                  <a:pt x="0" y="2984500"/>
                </a:lnTo>
                <a:lnTo>
                  <a:pt x="0" y="2971800"/>
                </a:lnTo>
                <a:lnTo>
                  <a:pt x="0" y="2959100"/>
                </a:lnTo>
                <a:lnTo>
                  <a:pt x="0" y="2946400"/>
                </a:lnTo>
                <a:lnTo>
                  <a:pt x="0" y="2933700"/>
                </a:lnTo>
                <a:lnTo>
                  <a:pt x="0" y="2921000"/>
                </a:lnTo>
                <a:lnTo>
                  <a:pt x="0" y="2908300"/>
                </a:lnTo>
                <a:lnTo>
                  <a:pt x="0" y="2895600"/>
                </a:lnTo>
                <a:lnTo>
                  <a:pt x="0" y="2882900"/>
                </a:lnTo>
                <a:lnTo>
                  <a:pt x="0" y="2870200"/>
                </a:lnTo>
                <a:lnTo>
                  <a:pt x="0" y="2857500"/>
                </a:lnTo>
                <a:lnTo>
                  <a:pt x="0" y="2844800"/>
                </a:lnTo>
                <a:lnTo>
                  <a:pt x="0" y="2832100"/>
                </a:lnTo>
                <a:lnTo>
                  <a:pt x="0" y="2819400"/>
                </a:lnTo>
                <a:lnTo>
                  <a:pt x="0" y="2806700"/>
                </a:lnTo>
                <a:lnTo>
                  <a:pt x="0" y="2794000"/>
                </a:lnTo>
                <a:lnTo>
                  <a:pt x="0" y="2781300"/>
                </a:lnTo>
                <a:lnTo>
                  <a:pt x="0" y="2768600"/>
                </a:lnTo>
                <a:lnTo>
                  <a:pt x="0" y="2755900"/>
                </a:lnTo>
                <a:lnTo>
                  <a:pt x="0" y="2743200"/>
                </a:lnTo>
                <a:lnTo>
                  <a:pt x="0" y="2730500"/>
                </a:lnTo>
                <a:lnTo>
                  <a:pt x="0" y="2717800"/>
                </a:lnTo>
                <a:lnTo>
                  <a:pt x="0" y="2705100"/>
                </a:lnTo>
                <a:lnTo>
                  <a:pt x="0" y="2692400"/>
                </a:lnTo>
                <a:lnTo>
                  <a:pt x="0" y="2679700"/>
                </a:lnTo>
                <a:lnTo>
                  <a:pt x="0" y="2667000"/>
                </a:lnTo>
                <a:lnTo>
                  <a:pt x="0" y="2654300"/>
                </a:lnTo>
                <a:lnTo>
                  <a:pt x="0" y="2641600"/>
                </a:lnTo>
                <a:lnTo>
                  <a:pt x="0" y="2628900"/>
                </a:lnTo>
                <a:lnTo>
                  <a:pt x="0" y="2616200"/>
                </a:lnTo>
                <a:lnTo>
                  <a:pt x="0" y="2603500"/>
                </a:lnTo>
                <a:lnTo>
                  <a:pt x="0" y="2590800"/>
                </a:lnTo>
                <a:lnTo>
                  <a:pt x="0" y="2578100"/>
                </a:lnTo>
                <a:lnTo>
                  <a:pt x="0" y="2565400"/>
                </a:lnTo>
                <a:lnTo>
                  <a:pt x="0" y="2552700"/>
                </a:lnTo>
                <a:lnTo>
                  <a:pt x="0" y="2540000"/>
                </a:lnTo>
                <a:lnTo>
                  <a:pt x="0" y="2527300"/>
                </a:lnTo>
                <a:lnTo>
                  <a:pt x="0" y="2514600"/>
                </a:lnTo>
                <a:lnTo>
                  <a:pt x="0" y="2501900"/>
                </a:lnTo>
                <a:lnTo>
                  <a:pt x="0" y="2489200"/>
                </a:lnTo>
                <a:lnTo>
                  <a:pt x="0" y="2476500"/>
                </a:lnTo>
                <a:lnTo>
                  <a:pt x="0" y="2463800"/>
                </a:lnTo>
                <a:lnTo>
                  <a:pt x="0" y="2451100"/>
                </a:lnTo>
                <a:lnTo>
                  <a:pt x="0" y="2438400"/>
                </a:lnTo>
                <a:lnTo>
                  <a:pt x="0" y="2425700"/>
                </a:lnTo>
                <a:lnTo>
                  <a:pt x="0" y="2413000"/>
                </a:lnTo>
                <a:lnTo>
                  <a:pt x="0" y="2400300"/>
                </a:lnTo>
                <a:lnTo>
                  <a:pt x="0" y="2387600"/>
                </a:lnTo>
                <a:lnTo>
                  <a:pt x="0" y="2374900"/>
                </a:lnTo>
                <a:lnTo>
                  <a:pt x="0" y="2362200"/>
                </a:lnTo>
                <a:lnTo>
                  <a:pt x="0" y="2349500"/>
                </a:lnTo>
                <a:lnTo>
                  <a:pt x="0" y="2336800"/>
                </a:lnTo>
                <a:lnTo>
                  <a:pt x="0" y="2324100"/>
                </a:lnTo>
                <a:lnTo>
                  <a:pt x="0" y="2311400"/>
                </a:lnTo>
                <a:lnTo>
                  <a:pt x="0" y="2298700"/>
                </a:lnTo>
                <a:lnTo>
                  <a:pt x="0" y="2286000"/>
                </a:lnTo>
                <a:lnTo>
                  <a:pt x="0" y="2273300"/>
                </a:lnTo>
                <a:lnTo>
                  <a:pt x="0" y="2260600"/>
                </a:lnTo>
                <a:lnTo>
                  <a:pt x="0" y="2247900"/>
                </a:lnTo>
                <a:lnTo>
                  <a:pt x="0" y="2235200"/>
                </a:lnTo>
                <a:lnTo>
                  <a:pt x="0" y="2222500"/>
                </a:lnTo>
                <a:lnTo>
                  <a:pt x="0" y="2209800"/>
                </a:lnTo>
                <a:lnTo>
                  <a:pt x="0" y="2197100"/>
                </a:lnTo>
                <a:lnTo>
                  <a:pt x="0" y="2184400"/>
                </a:lnTo>
                <a:lnTo>
                  <a:pt x="0" y="2171700"/>
                </a:lnTo>
                <a:lnTo>
                  <a:pt x="0" y="2159000"/>
                </a:lnTo>
                <a:lnTo>
                  <a:pt x="0" y="2146300"/>
                </a:lnTo>
                <a:lnTo>
                  <a:pt x="0" y="2133600"/>
                </a:lnTo>
                <a:lnTo>
                  <a:pt x="0" y="2120900"/>
                </a:lnTo>
                <a:lnTo>
                  <a:pt x="0" y="2108200"/>
                </a:lnTo>
                <a:lnTo>
                  <a:pt x="0" y="2095500"/>
                </a:lnTo>
                <a:lnTo>
                  <a:pt x="0" y="2082800"/>
                </a:lnTo>
                <a:lnTo>
                  <a:pt x="0" y="2070100"/>
                </a:lnTo>
                <a:lnTo>
                  <a:pt x="0" y="2057400"/>
                </a:lnTo>
                <a:lnTo>
                  <a:pt x="0" y="2044700"/>
                </a:lnTo>
                <a:lnTo>
                  <a:pt x="0" y="2032000"/>
                </a:lnTo>
                <a:lnTo>
                  <a:pt x="0" y="2019300"/>
                </a:lnTo>
                <a:lnTo>
                  <a:pt x="0" y="2006600"/>
                </a:lnTo>
                <a:lnTo>
                  <a:pt x="0" y="1993900"/>
                </a:lnTo>
                <a:lnTo>
                  <a:pt x="0" y="1981200"/>
                </a:lnTo>
                <a:lnTo>
                  <a:pt x="0" y="1968500"/>
                </a:lnTo>
                <a:lnTo>
                  <a:pt x="0" y="1955800"/>
                </a:lnTo>
                <a:lnTo>
                  <a:pt x="0" y="1943100"/>
                </a:lnTo>
                <a:lnTo>
                  <a:pt x="0" y="1930400"/>
                </a:lnTo>
                <a:lnTo>
                  <a:pt x="0" y="1917700"/>
                </a:lnTo>
                <a:lnTo>
                  <a:pt x="0" y="1905000"/>
                </a:lnTo>
                <a:lnTo>
                  <a:pt x="0" y="1892300"/>
                </a:lnTo>
                <a:lnTo>
                  <a:pt x="0" y="1879600"/>
                </a:lnTo>
                <a:lnTo>
                  <a:pt x="0" y="1866900"/>
                </a:lnTo>
                <a:lnTo>
                  <a:pt x="0" y="1854200"/>
                </a:lnTo>
                <a:lnTo>
                  <a:pt x="0" y="1841500"/>
                </a:lnTo>
                <a:lnTo>
                  <a:pt x="0" y="1828800"/>
                </a:lnTo>
                <a:lnTo>
                  <a:pt x="0" y="1816100"/>
                </a:lnTo>
                <a:lnTo>
                  <a:pt x="0" y="1803400"/>
                </a:lnTo>
                <a:lnTo>
                  <a:pt x="0" y="1790700"/>
                </a:lnTo>
                <a:lnTo>
                  <a:pt x="0" y="1778000"/>
                </a:lnTo>
                <a:lnTo>
                  <a:pt x="0" y="1765300"/>
                </a:lnTo>
                <a:lnTo>
                  <a:pt x="0" y="1752600"/>
                </a:lnTo>
                <a:lnTo>
                  <a:pt x="0" y="1739900"/>
                </a:lnTo>
                <a:lnTo>
                  <a:pt x="0" y="1727200"/>
                </a:lnTo>
                <a:lnTo>
                  <a:pt x="0" y="1714500"/>
                </a:lnTo>
                <a:lnTo>
                  <a:pt x="0" y="1701800"/>
                </a:lnTo>
                <a:lnTo>
                  <a:pt x="0" y="1689100"/>
                </a:lnTo>
                <a:lnTo>
                  <a:pt x="0" y="1676400"/>
                </a:lnTo>
                <a:lnTo>
                  <a:pt x="0" y="1663700"/>
                </a:lnTo>
                <a:lnTo>
                  <a:pt x="0" y="1651000"/>
                </a:lnTo>
                <a:lnTo>
                  <a:pt x="0" y="1638300"/>
                </a:lnTo>
                <a:lnTo>
                  <a:pt x="0" y="1625600"/>
                </a:lnTo>
                <a:lnTo>
                  <a:pt x="0" y="1612900"/>
                </a:lnTo>
                <a:lnTo>
                  <a:pt x="0" y="1600200"/>
                </a:lnTo>
                <a:lnTo>
                  <a:pt x="0" y="1587500"/>
                </a:lnTo>
                <a:lnTo>
                  <a:pt x="0" y="1574800"/>
                </a:lnTo>
                <a:lnTo>
                  <a:pt x="0" y="1562100"/>
                </a:lnTo>
                <a:lnTo>
                  <a:pt x="0" y="1549400"/>
                </a:lnTo>
                <a:lnTo>
                  <a:pt x="0" y="1536700"/>
                </a:lnTo>
                <a:lnTo>
                  <a:pt x="0" y="1524000"/>
                </a:lnTo>
                <a:lnTo>
                  <a:pt x="0" y="1511300"/>
                </a:lnTo>
                <a:lnTo>
                  <a:pt x="0" y="1498600"/>
                </a:lnTo>
                <a:lnTo>
                  <a:pt x="0" y="1485900"/>
                </a:lnTo>
                <a:lnTo>
                  <a:pt x="0" y="1473200"/>
                </a:lnTo>
                <a:lnTo>
                  <a:pt x="0" y="1460500"/>
                </a:lnTo>
                <a:lnTo>
                  <a:pt x="0" y="1447800"/>
                </a:lnTo>
                <a:lnTo>
                  <a:pt x="0" y="1435100"/>
                </a:lnTo>
                <a:lnTo>
                  <a:pt x="0" y="1422400"/>
                </a:lnTo>
                <a:lnTo>
                  <a:pt x="0" y="1409700"/>
                </a:lnTo>
                <a:lnTo>
                  <a:pt x="0" y="1397000"/>
                </a:lnTo>
                <a:lnTo>
                  <a:pt x="0" y="1384300"/>
                </a:lnTo>
                <a:lnTo>
                  <a:pt x="0" y="1371600"/>
                </a:lnTo>
                <a:lnTo>
                  <a:pt x="0" y="1358900"/>
                </a:lnTo>
                <a:lnTo>
                  <a:pt x="0" y="1346200"/>
                </a:lnTo>
                <a:lnTo>
                  <a:pt x="0" y="1333500"/>
                </a:lnTo>
                <a:lnTo>
                  <a:pt x="0" y="1320800"/>
                </a:lnTo>
                <a:lnTo>
                  <a:pt x="0" y="1308100"/>
                </a:lnTo>
                <a:lnTo>
                  <a:pt x="0" y="1295400"/>
                </a:lnTo>
                <a:lnTo>
                  <a:pt x="0" y="1282700"/>
                </a:lnTo>
                <a:lnTo>
                  <a:pt x="0" y="1270000"/>
                </a:lnTo>
                <a:lnTo>
                  <a:pt x="0" y="1257300"/>
                </a:lnTo>
                <a:lnTo>
                  <a:pt x="0" y="1244600"/>
                </a:lnTo>
                <a:lnTo>
                  <a:pt x="0" y="1231900"/>
                </a:lnTo>
                <a:lnTo>
                  <a:pt x="0" y="1219200"/>
                </a:lnTo>
                <a:lnTo>
                  <a:pt x="0" y="1206500"/>
                </a:lnTo>
                <a:lnTo>
                  <a:pt x="0" y="1193800"/>
                </a:lnTo>
                <a:lnTo>
                  <a:pt x="0" y="1181100"/>
                </a:lnTo>
                <a:lnTo>
                  <a:pt x="0" y="1168400"/>
                </a:lnTo>
                <a:lnTo>
                  <a:pt x="0" y="1155700"/>
                </a:lnTo>
                <a:lnTo>
                  <a:pt x="0" y="1143000"/>
                </a:lnTo>
                <a:lnTo>
                  <a:pt x="0" y="1130300"/>
                </a:lnTo>
                <a:lnTo>
                  <a:pt x="0" y="1117600"/>
                </a:lnTo>
                <a:lnTo>
                  <a:pt x="0" y="1104900"/>
                </a:lnTo>
                <a:lnTo>
                  <a:pt x="0" y="1092200"/>
                </a:lnTo>
                <a:lnTo>
                  <a:pt x="0" y="1079500"/>
                </a:lnTo>
                <a:lnTo>
                  <a:pt x="0" y="1066800"/>
                </a:lnTo>
                <a:lnTo>
                  <a:pt x="0" y="1054100"/>
                </a:lnTo>
                <a:lnTo>
                  <a:pt x="0" y="1041400"/>
                </a:lnTo>
                <a:lnTo>
                  <a:pt x="0" y="1028700"/>
                </a:lnTo>
                <a:lnTo>
                  <a:pt x="0" y="1016000"/>
                </a:lnTo>
                <a:lnTo>
                  <a:pt x="0" y="1003300"/>
                </a:lnTo>
                <a:lnTo>
                  <a:pt x="0" y="990600"/>
                </a:lnTo>
                <a:lnTo>
                  <a:pt x="0" y="977900"/>
                </a:lnTo>
                <a:lnTo>
                  <a:pt x="0" y="965200"/>
                </a:lnTo>
                <a:lnTo>
                  <a:pt x="0" y="952500"/>
                </a:lnTo>
                <a:lnTo>
                  <a:pt x="0" y="939800"/>
                </a:lnTo>
                <a:lnTo>
                  <a:pt x="0" y="927100"/>
                </a:lnTo>
                <a:lnTo>
                  <a:pt x="0" y="914400"/>
                </a:lnTo>
                <a:lnTo>
                  <a:pt x="0" y="901700"/>
                </a:lnTo>
                <a:lnTo>
                  <a:pt x="0" y="889000"/>
                </a:lnTo>
                <a:lnTo>
                  <a:pt x="0" y="876300"/>
                </a:lnTo>
                <a:lnTo>
                  <a:pt x="0" y="863600"/>
                </a:lnTo>
                <a:lnTo>
                  <a:pt x="0" y="850900"/>
                </a:lnTo>
                <a:lnTo>
                  <a:pt x="0" y="838200"/>
                </a:lnTo>
                <a:lnTo>
                  <a:pt x="0" y="825500"/>
                </a:lnTo>
                <a:lnTo>
                  <a:pt x="0" y="812800"/>
                </a:lnTo>
                <a:lnTo>
                  <a:pt x="0" y="800100"/>
                </a:lnTo>
                <a:lnTo>
                  <a:pt x="0" y="787400"/>
                </a:lnTo>
                <a:lnTo>
                  <a:pt x="0" y="774700"/>
                </a:lnTo>
                <a:lnTo>
                  <a:pt x="0" y="762000"/>
                </a:lnTo>
                <a:lnTo>
                  <a:pt x="0" y="749300"/>
                </a:lnTo>
                <a:lnTo>
                  <a:pt x="0" y="736600"/>
                </a:lnTo>
                <a:lnTo>
                  <a:pt x="0" y="723900"/>
                </a:lnTo>
                <a:lnTo>
                  <a:pt x="0" y="711200"/>
                </a:lnTo>
                <a:lnTo>
                  <a:pt x="0" y="698500"/>
                </a:lnTo>
                <a:lnTo>
                  <a:pt x="0" y="685800"/>
                </a:lnTo>
                <a:lnTo>
                  <a:pt x="0" y="673100"/>
                </a:lnTo>
                <a:lnTo>
                  <a:pt x="0" y="660400"/>
                </a:lnTo>
                <a:lnTo>
                  <a:pt x="0" y="647700"/>
                </a:lnTo>
                <a:lnTo>
                  <a:pt x="0" y="635000"/>
                </a:lnTo>
                <a:lnTo>
                  <a:pt x="0" y="622300"/>
                </a:lnTo>
                <a:lnTo>
                  <a:pt x="0" y="609600"/>
                </a:lnTo>
                <a:lnTo>
                  <a:pt x="0" y="596900"/>
                </a:lnTo>
                <a:lnTo>
                  <a:pt x="0" y="584200"/>
                </a:lnTo>
                <a:lnTo>
                  <a:pt x="0" y="571500"/>
                </a:lnTo>
                <a:lnTo>
                  <a:pt x="0" y="558800"/>
                </a:lnTo>
                <a:lnTo>
                  <a:pt x="0" y="546100"/>
                </a:lnTo>
                <a:lnTo>
                  <a:pt x="0" y="533400"/>
                </a:lnTo>
                <a:lnTo>
                  <a:pt x="0" y="520700"/>
                </a:lnTo>
                <a:lnTo>
                  <a:pt x="0" y="508000"/>
                </a:lnTo>
                <a:lnTo>
                  <a:pt x="0" y="495300"/>
                </a:lnTo>
                <a:lnTo>
                  <a:pt x="0" y="482600"/>
                </a:lnTo>
                <a:lnTo>
                  <a:pt x="0" y="469900"/>
                </a:lnTo>
                <a:lnTo>
                  <a:pt x="0" y="457200"/>
                </a:lnTo>
                <a:lnTo>
                  <a:pt x="0" y="444500"/>
                </a:lnTo>
                <a:lnTo>
                  <a:pt x="0" y="431800"/>
                </a:lnTo>
                <a:lnTo>
                  <a:pt x="0" y="419100"/>
                </a:lnTo>
                <a:lnTo>
                  <a:pt x="0" y="406400"/>
                </a:lnTo>
                <a:lnTo>
                  <a:pt x="0" y="393700"/>
                </a:lnTo>
                <a:lnTo>
                  <a:pt x="0" y="381000"/>
                </a:lnTo>
                <a:lnTo>
                  <a:pt x="0" y="368300"/>
                </a:lnTo>
                <a:lnTo>
                  <a:pt x="0" y="355600"/>
                </a:lnTo>
                <a:lnTo>
                  <a:pt x="0" y="342900"/>
                </a:lnTo>
                <a:lnTo>
                  <a:pt x="0" y="330200"/>
                </a:lnTo>
                <a:lnTo>
                  <a:pt x="0" y="317500"/>
                </a:lnTo>
                <a:lnTo>
                  <a:pt x="0" y="304800"/>
                </a:lnTo>
                <a:lnTo>
                  <a:pt x="0" y="292100"/>
                </a:lnTo>
                <a:lnTo>
                  <a:pt x="0" y="279400"/>
                </a:lnTo>
                <a:lnTo>
                  <a:pt x="0" y="266700"/>
                </a:lnTo>
                <a:lnTo>
                  <a:pt x="0" y="254000"/>
                </a:lnTo>
                <a:lnTo>
                  <a:pt x="0" y="241300"/>
                </a:lnTo>
                <a:lnTo>
                  <a:pt x="0" y="228600"/>
                </a:lnTo>
                <a:lnTo>
                  <a:pt x="0" y="215900"/>
                </a:lnTo>
                <a:lnTo>
                  <a:pt x="0" y="203200"/>
                </a:lnTo>
                <a:lnTo>
                  <a:pt x="0" y="190500"/>
                </a:lnTo>
                <a:lnTo>
                  <a:pt x="0" y="177800"/>
                </a:lnTo>
                <a:lnTo>
                  <a:pt x="0" y="165100"/>
                </a:lnTo>
                <a:lnTo>
                  <a:pt x="0" y="152400"/>
                </a:lnTo>
                <a:lnTo>
                  <a:pt x="0" y="139700"/>
                </a:lnTo>
                <a:lnTo>
                  <a:pt x="0" y="127000"/>
                </a:lnTo>
                <a:lnTo>
                  <a:pt x="0" y="114300"/>
                </a:lnTo>
                <a:lnTo>
                  <a:pt x="0" y="101600"/>
                </a:lnTo>
                <a:lnTo>
                  <a:pt x="0" y="88900"/>
                </a:lnTo>
                <a:lnTo>
                  <a:pt x="0" y="76200"/>
                </a:lnTo>
                <a:lnTo>
                  <a:pt x="0" y="63500"/>
                </a:lnTo>
                <a:lnTo>
                  <a:pt x="0" y="50800"/>
                </a:lnTo>
                <a:lnTo>
                  <a:pt x="0" y="38100"/>
                </a:lnTo>
                <a:lnTo>
                  <a:pt x="0" y="25400"/>
                </a:lnTo>
                <a:lnTo>
                  <a:pt x="0" y="12700"/>
                </a:lnTo>
                <a:lnTo>
                  <a:pt x="0" y="0"/>
                </a:lnTo>
                <a:lnTo>
                  <a:pt x="5410200" y="0"/>
                </a:lnTo>
                <a:lnTo>
                  <a:pt x="5410200" y="12700"/>
                </a:lnTo>
                <a:lnTo>
                  <a:pt x="5410200" y="25400"/>
                </a:lnTo>
                <a:lnTo>
                  <a:pt x="5410200" y="38100"/>
                </a:lnTo>
                <a:lnTo>
                  <a:pt x="5410200" y="50800"/>
                </a:lnTo>
                <a:lnTo>
                  <a:pt x="5410200" y="63500"/>
                </a:lnTo>
                <a:lnTo>
                  <a:pt x="5410200" y="76200"/>
                </a:lnTo>
                <a:lnTo>
                  <a:pt x="5410200" y="88900"/>
                </a:lnTo>
                <a:lnTo>
                  <a:pt x="5410200" y="101600"/>
                </a:lnTo>
                <a:lnTo>
                  <a:pt x="5410200" y="114300"/>
                </a:lnTo>
                <a:lnTo>
                  <a:pt x="5410200" y="127000"/>
                </a:lnTo>
                <a:lnTo>
                  <a:pt x="5410200" y="139700"/>
                </a:lnTo>
                <a:lnTo>
                  <a:pt x="5410200" y="152400"/>
                </a:lnTo>
                <a:lnTo>
                  <a:pt x="5410200" y="165100"/>
                </a:lnTo>
                <a:lnTo>
                  <a:pt x="5410200" y="177800"/>
                </a:lnTo>
                <a:lnTo>
                  <a:pt x="5410200" y="190500"/>
                </a:lnTo>
                <a:lnTo>
                  <a:pt x="5410200" y="203200"/>
                </a:lnTo>
                <a:lnTo>
                  <a:pt x="5410200" y="215900"/>
                </a:lnTo>
                <a:lnTo>
                  <a:pt x="5410200" y="228600"/>
                </a:lnTo>
                <a:lnTo>
                  <a:pt x="5410200" y="241300"/>
                </a:lnTo>
                <a:lnTo>
                  <a:pt x="5410200" y="254000"/>
                </a:lnTo>
                <a:lnTo>
                  <a:pt x="5410200" y="266700"/>
                </a:lnTo>
                <a:lnTo>
                  <a:pt x="5410200" y="279400"/>
                </a:lnTo>
                <a:lnTo>
                  <a:pt x="5410200" y="292100"/>
                </a:lnTo>
                <a:lnTo>
                  <a:pt x="5410200" y="304800"/>
                </a:lnTo>
                <a:lnTo>
                  <a:pt x="5410200" y="317500"/>
                </a:lnTo>
                <a:lnTo>
                  <a:pt x="5410200" y="330200"/>
                </a:lnTo>
                <a:lnTo>
                  <a:pt x="5410200" y="342900"/>
                </a:lnTo>
                <a:lnTo>
                  <a:pt x="5410200" y="355600"/>
                </a:lnTo>
                <a:lnTo>
                  <a:pt x="5410200" y="368300"/>
                </a:lnTo>
                <a:lnTo>
                  <a:pt x="5410200" y="381000"/>
                </a:lnTo>
                <a:lnTo>
                  <a:pt x="5410200" y="393700"/>
                </a:lnTo>
                <a:lnTo>
                  <a:pt x="5410200" y="406400"/>
                </a:lnTo>
                <a:lnTo>
                  <a:pt x="5410200" y="419100"/>
                </a:lnTo>
                <a:lnTo>
                  <a:pt x="5410200" y="431800"/>
                </a:lnTo>
                <a:lnTo>
                  <a:pt x="5410200" y="444500"/>
                </a:lnTo>
                <a:lnTo>
                  <a:pt x="5410200" y="457200"/>
                </a:lnTo>
                <a:lnTo>
                  <a:pt x="5410200" y="469900"/>
                </a:lnTo>
                <a:lnTo>
                  <a:pt x="5410200" y="482600"/>
                </a:lnTo>
                <a:lnTo>
                  <a:pt x="5410200" y="495300"/>
                </a:lnTo>
                <a:lnTo>
                  <a:pt x="5410200" y="508000"/>
                </a:lnTo>
                <a:lnTo>
                  <a:pt x="5410200" y="520700"/>
                </a:lnTo>
                <a:lnTo>
                  <a:pt x="5410200" y="533400"/>
                </a:lnTo>
                <a:lnTo>
                  <a:pt x="5410200" y="546100"/>
                </a:lnTo>
                <a:lnTo>
                  <a:pt x="5410200" y="558800"/>
                </a:lnTo>
                <a:lnTo>
                  <a:pt x="5410200" y="571500"/>
                </a:lnTo>
                <a:lnTo>
                  <a:pt x="5410200" y="584200"/>
                </a:lnTo>
                <a:lnTo>
                  <a:pt x="5410200" y="596900"/>
                </a:lnTo>
                <a:lnTo>
                  <a:pt x="5410200" y="609600"/>
                </a:lnTo>
                <a:lnTo>
                  <a:pt x="5410200" y="622300"/>
                </a:lnTo>
                <a:lnTo>
                  <a:pt x="5410200" y="635000"/>
                </a:lnTo>
                <a:lnTo>
                  <a:pt x="5410200" y="647700"/>
                </a:lnTo>
                <a:lnTo>
                  <a:pt x="5410200" y="660400"/>
                </a:lnTo>
                <a:lnTo>
                  <a:pt x="5410200" y="673100"/>
                </a:lnTo>
                <a:lnTo>
                  <a:pt x="5410200" y="685800"/>
                </a:lnTo>
                <a:lnTo>
                  <a:pt x="5410200" y="698500"/>
                </a:lnTo>
                <a:lnTo>
                  <a:pt x="5410200" y="711200"/>
                </a:lnTo>
                <a:lnTo>
                  <a:pt x="5410200" y="723900"/>
                </a:lnTo>
                <a:lnTo>
                  <a:pt x="5410200" y="736600"/>
                </a:lnTo>
                <a:lnTo>
                  <a:pt x="5410200" y="749300"/>
                </a:lnTo>
                <a:lnTo>
                  <a:pt x="5410200" y="762000"/>
                </a:lnTo>
                <a:lnTo>
                  <a:pt x="5410200" y="774700"/>
                </a:lnTo>
                <a:lnTo>
                  <a:pt x="5410200" y="787400"/>
                </a:lnTo>
                <a:lnTo>
                  <a:pt x="5410200" y="800100"/>
                </a:lnTo>
                <a:lnTo>
                  <a:pt x="5410200" y="812800"/>
                </a:lnTo>
                <a:lnTo>
                  <a:pt x="5410200" y="825500"/>
                </a:lnTo>
                <a:lnTo>
                  <a:pt x="5410200" y="838200"/>
                </a:lnTo>
                <a:lnTo>
                  <a:pt x="5410200" y="850900"/>
                </a:lnTo>
                <a:lnTo>
                  <a:pt x="5410200" y="863600"/>
                </a:lnTo>
                <a:lnTo>
                  <a:pt x="5410200" y="876300"/>
                </a:lnTo>
                <a:lnTo>
                  <a:pt x="5410200" y="889000"/>
                </a:lnTo>
                <a:lnTo>
                  <a:pt x="5410200" y="901700"/>
                </a:lnTo>
                <a:lnTo>
                  <a:pt x="5410200" y="914400"/>
                </a:lnTo>
                <a:lnTo>
                  <a:pt x="5410200" y="927100"/>
                </a:lnTo>
                <a:lnTo>
                  <a:pt x="5410200" y="939800"/>
                </a:lnTo>
                <a:lnTo>
                  <a:pt x="5410200" y="952500"/>
                </a:lnTo>
                <a:lnTo>
                  <a:pt x="5410200" y="965200"/>
                </a:lnTo>
                <a:lnTo>
                  <a:pt x="5410200" y="977900"/>
                </a:lnTo>
                <a:lnTo>
                  <a:pt x="5410200" y="990600"/>
                </a:lnTo>
                <a:lnTo>
                  <a:pt x="5410200" y="1003300"/>
                </a:lnTo>
                <a:lnTo>
                  <a:pt x="5410200" y="1016000"/>
                </a:lnTo>
                <a:lnTo>
                  <a:pt x="5410200" y="1028700"/>
                </a:lnTo>
                <a:lnTo>
                  <a:pt x="5410200" y="1041400"/>
                </a:lnTo>
                <a:lnTo>
                  <a:pt x="5410200" y="1054100"/>
                </a:lnTo>
                <a:lnTo>
                  <a:pt x="5410200" y="1066800"/>
                </a:lnTo>
                <a:lnTo>
                  <a:pt x="5410200" y="1079500"/>
                </a:lnTo>
                <a:lnTo>
                  <a:pt x="5410200" y="1092200"/>
                </a:lnTo>
                <a:lnTo>
                  <a:pt x="5410200" y="1104900"/>
                </a:lnTo>
                <a:lnTo>
                  <a:pt x="5410200" y="1117600"/>
                </a:lnTo>
                <a:lnTo>
                  <a:pt x="5410200" y="1130300"/>
                </a:lnTo>
                <a:lnTo>
                  <a:pt x="5410200" y="1143000"/>
                </a:lnTo>
                <a:lnTo>
                  <a:pt x="5410200" y="1155700"/>
                </a:lnTo>
                <a:lnTo>
                  <a:pt x="5410200" y="1168400"/>
                </a:lnTo>
                <a:lnTo>
                  <a:pt x="5410200" y="1181100"/>
                </a:lnTo>
                <a:lnTo>
                  <a:pt x="5410200" y="1193800"/>
                </a:lnTo>
                <a:lnTo>
                  <a:pt x="5410200" y="1206500"/>
                </a:lnTo>
                <a:lnTo>
                  <a:pt x="5410200" y="1219200"/>
                </a:lnTo>
                <a:lnTo>
                  <a:pt x="5410200" y="1231900"/>
                </a:lnTo>
                <a:lnTo>
                  <a:pt x="5410200" y="1244600"/>
                </a:lnTo>
                <a:lnTo>
                  <a:pt x="5410200" y="1257300"/>
                </a:lnTo>
                <a:lnTo>
                  <a:pt x="5410200" y="1270000"/>
                </a:lnTo>
                <a:lnTo>
                  <a:pt x="5410200" y="1282700"/>
                </a:lnTo>
                <a:lnTo>
                  <a:pt x="5410200" y="1295400"/>
                </a:lnTo>
                <a:lnTo>
                  <a:pt x="5410200" y="1308100"/>
                </a:lnTo>
                <a:lnTo>
                  <a:pt x="5410200" y="1320800"/>
                </a:lnTo>
                <a:lnTo>
                  <a:pt x="5410200" y="1333500"/>
                </a:lnTo>
                <a:lnTo>
                  <a:pt x="5410200" y="1346200"/>
                </a:lnTo>
                <a:lnTo>
                  <a:pt x="5410200" y="1358900"/>
                </a:lnTo>
                <a:lnTo>
                  <a:pt x="5410200" y="1371600"/>
                </a:lnTo>
                <a:lnTo>
                  <a:pt x="5410200" y="1384300"/>
                </a:lnTo>
                <a:lnTo>
                  <a:pt x="5410200" y="1397000"/>
                </a:lnTo>
                <a:lnTo>
                  <a:pt x="5410200" y="1409700"/>
                </a:lnTo>
                <a:lnTo>
                  <a:pt x="5410200" y="1422400"/>
                </a:lnTo>
                <a:lnTo>
                  <a:pt x="5410200" y="1435100"/>
                </a:lnTo>
                <a:lnTo>
                  <a:pt x="5410200" y="1447800"/>
                </a:lnTo>
                <a:lnTo>
                  <a:pt x="5410200" y="1460500"/>
                </a:lnTo>
                <a:lnTo>
                  <a:pt x="5410200" y="1473200"/>
                </a:lnTo>
                <a:lnTo>
                  <a:pt x="5410200" y="1485900"/>
                </a:lnTo>
                <a:lnTo>
                  <a:pt x="5410200" y="1498600"/>
                </a:lnTo>
                <a:lnTo>
                  <a:pt x="5410200" y="1511300"/>
                </a:lnTo>
                <a:lnTo>
                  <a:pt x="5410200" y="1524000"/>
                </a:lnTo>
                <a:lnTo>
                  <a:pt x="5410200" y="1536700"/>
                </a:lnTo>
                <a:lnTo>
                  <a:pt x="5410200" y="1549400"/>
                </a:lnTo>
                <a:lnTo>
                  <a:pt x="5410200" y="1562100"/>
                </a:lnTo>
                <a:lnTo>
                  <a:pt x="5410200" y="1574800"/>
                </a:lnTo>
                <a:lnTo>
                  <a:pt x="5410200" y="1587500"/>
                </a:lnTo>
                <a:lnTo>
                  <a:pt x="5410200" y="1600200"/>
                </a:lnTo>
                <a:lnTo>
                  <a:pt x="5410200" y="1612900"/>
                </a:lnTo>
                <a:lnTo>
                  <a:pt x="5410200" y="1625600"/>
                </a:lnTo>
                <a:lnTo>
                  <a:pt x="5410200" y="1638300"/>
                </a:lnTo>
                <a:lnTo>
                  <a:pt x="5410200" y="1651000"/>
                </a:lnTo>
                <a:lnTo>
                  <a:pt x="5410200" y="1663700"/>
                </a:lnTo>
                <a:lnTo>
                  <a:pt x="5410200" y="1676400"/>
                </a:lnTo>
                <a:lnTo>
                  <a:pt x="5410200" y="1689100"/>
                </a:lnTo>
                <a:lnTo>
                  <a:pt x="5410200" y="1701800"/>
                </a:lnTo>
                <a:lnTo>
                  <a:pt x="5410200" y="1714500"/>
                </a:lnTo>
                <a:lnTo>
                  <a:pt x="5410200" y="1727200"/>
                </a:lnTo>
                <a:lnTo>
                  <a:pt x="5410200" y="1739900"/>
                </a:lnTo>
                <a:lnTo>
                  <a:pt x="5410200" y="1752600"/>
                </a:lnTo>
                <a:lnTo>
                  <a:pt x="5410200" y="1765300"/>
                </a:lnTo>
                <a:lnTo>
                  <a:pt x="5410200" y="1778000"/>
                </a:lnTo>
                <a:lnTo>
                  <a:pt x="5410200" y="1790700"/>
                </a:lnTo>
                <a:lnTo>
                  <a:pt x="5410200" y="1803400"/>
                </a:lnTo>
                <a:lnTo>
                  <a:pt x="5410200" y="1816100"/>
                </a:lnTo>
                <a:lnTo>
                  <a:pt x="5410200" y="1828800"/>
                </a:lnTo>
                <a:lnTo>
                  <a:pt x="5410200" y="1841500"/>
                </a:lnTo>
                <a:lnTo>
                  <a:pt x="5410200" y="1854200"/>
                </a:lnTo>
                <a:lnTo>
                  <a:pt x="5410200" y="1866900"/>
                </a:lnTo>
                <a:lnTo>
                  <a:pt x="5410200" y="1879600"/>
                </a:lnTo>
                <a:lnTo>
                  <a:pt x="5410200" y="1892300"/>
                </a:lnTo>
                <a:lnTo>
                  <a:pt x="5410200" y="1905000"/>
                </a:lnTo>
                <a:lnTo>
                  <a:pt x="5410200" y="1917700"/>
                </a:lnTo>
                <a:lnTo>
                  <a:pt x="5410200" y="1930400"/>
                </a:lnTo>
                <a:lnTo>
                  <a:pt x="5410200" y="1943100"/>
                </a:lnTo>
                <a:lnTo>
                  <a:pt x="5410200" y="1955800"/>
                </a:lnTo>
                <a:lnTo>
                  <a:pt x="5410200" y="1968500"/>
                </a:lnTo>
                <a:lnTo>
                  <a:pt x="5410200" y="1981200"/>
                </a:lnTo>
                <a:lnTo>
                  <a:pt x="5410200" y="1993900"/>
                </a:lnTo>
                <a:lnTo>
                  <a:pt x="5410200" y="2006600"/>
                </a:lnTo>
                <a:lnTo>
                  <a:pt x="5410200" y="2019300"/>
                </a:lnTo>
                <a:lnTo>
                  <a:pt x="5410200" y="2032000"/>
                </a:lnTo>
                <a:lnTo>
                  <a:pt x="5410200" y="2044700"/>
                </a:lnTo>
                <a:lnTo>
                  <a:pt x="5410200" y="2057400"/>
                </a:lnTo>
                <a:lnTo>
                  <a:pt x="5410200" y="2070100"/>
                </a:lnTo>
                <a:lnTo>
                  <a:pt x="5410200" y="2082800"/>
                </a:lnTo>
                <a:lnTo>
                  <a:pt x="5410200" y="2095500"/>
                </a:lnTo>
                <a:lnTo>
                  <a:pt x="5410200" y="2108200"/>
                </a:lnTo>
                <a:lnTo>
                  <a:pt x="5410200" y="2120900"/>
                </a:lnTo>
                <a:lnTo>
                  <a:pt x="5410200" y="2133600"/>
                </a:lnTo>
                <a:lnTo>
                  <a:pt x="5410200" y="2146300"/>
                </a:lnTo>
                <a:lnTo>
                  <a:pt x="5410200" y="2159000"/>
                </a:lnTo>
                <a:lnTo>
                  <a:pt x="5410200" y="2171700"/>
                </a:lnTo>
                <a:lnTo>
                  <a:pt x="5410200" y="2184400"/>
                </a:lnTo>
                <a:lnTo>
                  <a:pt x="5410200" y="2197100"/>
                </a:lnTo>
                <a:lnTo>
                  <a:pt x="5410200" y="2209800"/>
                </a:lnTo>
                <a:lnTo>
                  <a:pt x="5410200" y="2222500"/>
                </a:lnTo>
                <a:lnTo>
                  <a:pt x="5410200" y="2235200"/>
                </a:lnTo>
                <a:lnTo>
                  <a:pt x="5410200" y="2247900"/>
                </a:lnTo>
                <a:lnTo>
                  <a:pt x="5410200" y="2260600"/>
                </a:lnTo>
                <a:lnTo>
                  <a:pt x="5410200" y="2273300"/>
                </a:lnTo>
                <a:lnTo>
                  <a:pt x="5410200" y="2286000"/>
                </a:lnTo>
                <a:lnTo>
                  <a:pt x="5410200" y="2298700"/>
                </a:lnTo>
                <a:lnTo>
                  <a:pt x="5410200" y="2311400"/>
                </a:lnTo>
                <a:lnTo>
                  <a:pt x="5410200" y="2324100"/>
                </a:lnTo>
                <a:lnTo>
                  <a:pt x="5410200" y="2336800"/>
                </a:lnTo>
                <a:lnTo>
                  <a:pt x="5410200" y="2349500"/>
                </a:lnTo>
                <a:lnTo>
                  <a:pt x="5410200" y="2362200"/>
                </a:lnTo>
                <a:lnTo>
                  <a:pt x="5410200" y="2374900"/>
                </a:lnTo>
                <a:lnTo>
                  <a:pt x="5410200" y="2387600"/>
                </a:lnTo>
                <a:lnTo>
                  <a:pt x="5410200" y="2400300"/>
                </a:lnTo>
                <a:lnTo>
                  <a:pt x="5410200" y="2413000"/>
                </a:lnTo>
                <a:lnTo>
                  <a:pt x="5410200" y="2425700"/>
                </a:lnTo>
                <a:lnTo>
                  <a:pt x="5410200" y="2438400"/>
                </a:lnTo>
                <a:lnTo>
                  <a:pt x="5410200" y="2451100"/>
                </a:lnTo>
                <a:lnTo>
                  <a:pt x="5410200" y="2463800"/>
                </a:lnTo>
                <a:lnTo>
                  <a:pt x="5410200" y="2476500"/>
                </a:lnTo>
                <a:lnTo>
                  <a:pt x="5410200" y="2489200"/>
                </a:lnTo>
                <a:lnTo>
                  <a:pt x="5410200" y="2501900"/>
                </a:lnTo>
                <a:lnTo>
                  <a:pt x="5410200" y="2514600"/>
                </a:lnTo>
                <a:lnTo>
                  <a:pt x="5410200" y="2527300"/>
                </a:lnTo>
                <a:lnTo>
                  <a:pt x="5410200" y="2540000"/>
                </a:lnTo>
                <a:lnTo>
                  <a:pt x="5410200" y="2552700"/>
                </a:lnTo>
                <a:lnTo>
                  <a:pt x="5410200" y="2565400"/>
                </a:lnTo>
                <a:lnTo>
                  <a:pt x="5410200" y="2578100"/>
                </a:lnTo>
                <a:lnTo>
                  <a:pt x="5410200" y="2590800"/>
                </a:lnTo>
                <a:lnTo>
                  <a:pt x="5410200" y="2603500"/>
                </a:lnTo>
                <a:lnTo>
                  <a:pt x="5410200" y="2616200"/>
                </a:lnTo>
                <a:lnTo>
                  <a:pt x="5410200" y="2628900"/>
                </a:lnTo>
                <a:lnTo>
                  <a:pt x="5410200" y="2641600"/>
                </a:lnTo>
                <a:lnTo>
                  <a:pt x="5410200" y="2654300"/>
                </a:lnTo>
                <a:lnTo>
                  <a:pt x="5410200" y="2667000"/>
                </a:lnTo>
                <a:lnTo>
                  <a:pt x="5410200" y="2679700"/>
                </a:lnTo>
                <a:lnTo>
                  <a:pt x="5410200" y="2692400"/>
                </a:lnTo>
                <a:lnTo>
                  <a:pt x="5410200" y="2705100"/>
                </a:lnTo>
                <a:lnTo>
                  <a:pt x="5410200" y="2717800"/>
                </a:lnTo>
                <a:lnTo>
                  <a:pt x="5410200" y="2730500"/>
                </a:lnTo>
                <a:lnTo>
                  <a:pt x="5410200" y="2743200"/>
                </a:lnTo>
                <a:lnTo>
                  <a:pt x="5410200" y="2755900"/>
                </a:lnTo>
                <a:lnTo>
                  <a:pt x="5410200" y="2768600"/>
                </a:lnTo>
                <a:lnTo>
                  <a:pt x="5410200" y="2781300"/>
                </a:lnTo>
                <a:lnTo>
                  <a:pt x="5410200" y="2794000"/>
                </a:lnTo>
                <a:lnTo>
                  <a:pt x="5410200" y="2806700"/>
                </a:lnTo>
                <a:lnTo>
                  <a:pt x="5410200" y="2819400"/>
                </a:lnTo>
                <a:lnTo>
                  <a:pt x="5410200" y="2832100"/>
                </a:lnTo>
                <a:lnTo>
                  <a:pt x="5410200" y="2844800"/>
                </a:lnTo>
                <a:lnTo>
                  <a:pt x="5410200" y="2857500"/>
                </a:lnTo>
                <a:lnTo>
                  <a:pt x="5410200" y="2870200"/>
                </a:lnTo>
                <a:lnTo>
                  <a:pt x="5410200" y="2882900"/>
                </a:lnTo>
                <a:lnTo>
                  <a:pt x="5410200" y="2895600"/>
                </a:lnTo>
                <a:lnTo>
                  <a:pt x="5410200" y="2908300"/>
                </a:lnTo>
                <a:lnTo>
                  <a:pt x="5410200" y="2921000"/>
                </a:lnTo>
                <a:lnTo>
                  <a:pt x="5410200" y="2933700"/>
                </a:lnTo>
                <a:lnTo>
                  <a:pt x="5410200" y="2946400"/>
                </a:lnTo>
                <a:lnTo>
                  <a:pt x="5410200" y="2959100"/>
                </a:lnTo>
                <a:lnTo>
                  <a:pt x="5410200" y="2971800"/>
                </a:lnTo>
                <a:lnTo>
                  <a:pt x="5410200" y="2984500"/>
                </a:lnTo>
                <a:lnTo>
                  <a:pt x="5410200" y="2997200"/>
                </a:lnTo>
                <a:lnTo>
                  <a:pt x="5410200" y="3009900"/>
                </a:lnTo>
                <a:lnTo>
                  <a:pt x="5410200" y="3022600"/>
                </a:lnTo>
                <a:lnTo>
                  <a:pt x="5410200" y="3035300"/>
                </a:lnTo>
                <a:lnTo>
                  <a:pt x="5410200" y="3048000"/>
                </a:lnTo>
                <a:lnTo>
                  <a:pt x="5410200" y="3060700"/>
                </a:lnTo>
                <a:lnTo>
                  <a:pt x="5410200" y="3073400"/>
                </a:lnTo>
                <a:lnTo>
                  <a:pt x="5410200" y="3086100"/>
                </a:lnTo>
                <a:lnTo>
                  <a:pt x="5410200" y="3098800"/>
                </a:lnTo>
                <a:lnTo>
                  <a:pt x="5410200" y="3111500"/>
                </a:lnTo>
                <a:lnTo>
                  <a:pt x="5410200" y="3124200"/>
                </a:lnTo>
                <a:lnTo>
                  <a:pt x="5410200" y="3136900"/>
                </a:lnTo>
                <a:lnTo>
                  <a:pt x="5410200" y="3149600"/>
                </a:lnTo>
                <a:lnTo>
                  <a:pt x="5410200" y="3162300"/>
                </a:lnTo>
                <a:lnTo>
                  <a:pt x="5410200" y="3175000"/>
                </a:lnTo>
                <a:lnTo>
                  <a:pt x="5410200" y="3187700"/>
                </a:lnTo>
                <a:lnTo>
                  <a:pt x="5410200" y="3200400"/>
                </a:lnTo>
                <a:lnTo>
                  <a:pt x="5410200" y="3213100"/>
                </a:lnTo>
                <a:lnTo>
                  <a:pt x="5410200" y="3225800"/>
                </a:lnTo>
                <a:lnTo>
                  <a:pt x="5410200" y="3238500"/>
                </a:lnTo>
                <a:lnTo>
                  <a:pt x="5410200" y="3251200"/>
                </a:lnTo>
                <a:lnTo>
                  <a:pt x="5410200" y="3263900"/>
                </a:lnTo>
                <a:lnTo>
                  <a:pt x="5410200" y="3276600"/>
                </a:lnTo>
                <a:lnTo>
                  <a:pt x="5410200" y="3289300"/>
                </a:lnTo>
                <a:lnTo>
                  <a:pt x="5410200" y="3302000"/>
                </a:lnTo>
                <a:lnTo>
                  <a:pt x="5410200" y="3314700"/>
                </a:lnTo>
                <a:lnTo>
                  <a:pt x="5410200" y="3327400"/>
                </a:lnTo>
                <a:lnTo>
                  <a:pt x="5410200" y="3340100"/>
                </a:lnTo>
                <a:lnTo>
                  <a:pt x="5410200" y="3352800"/>
                </a:lnTo>
                <a:lnTo>
                  <a:pt x="5410200" y="3365500"/>
                </a:lnTo>
                <a:lnTo>
                  <a:pt x="5410200" y="3378200"/>
                </a:lnTo>
                <a:lnTo>
                  <a:pt x="5410200" y="3390900"/>
                </a:lnTo>
                <a:lnTo>
                  <a:pt x="5410200" y="3403600"/>
                </a:lnTo>
                <a:lnTo>
                  <a:pt x="5410200" y="3416300"/>
                </a:lnTo>
                <a:lnTo>
                  <a:pt x="5410200" y="3429000"/>
                </a:lnTo>
                <a:lnTo>
                  <a:pt x="5410200" y="3441700"/>
                </a:lnTo>
                <a:lnTo>
                  <a:pt x="5410200" y="3454400"/>
                </a:lnTo>
                <a:lnTo>
                  <a:pt x="5410200" y="3467100"/>
                </a:lnTo>
                <a:lnTo>
                  <a:pt x="5410200" y="3479800"/>
                </a:lnTo>
                <a:lnTo>
                  <a:pt x="5410200" y="3492500"/>
                </a:lnTo>
                <a:lnTo>
                  <a:pt x="5410200" y="3505200"/>
                </a:lnTo>
                <a:lnTo>
                  <a:pt x="5410200" y="3517900"/>
                </a:lnTo>
                <a:lnTo>
                  <a:pt x="5410200" y="3530600"/>
                </a:lnTo>
                <a:lnTo>
                  <a:pt x="5410200" y="3543300"/>
                </a:lnTo>
                <a:lnTo>
                  <a:pt x="5410200" y="3556000"/>
                </a:lnTo>
                <a:lnTo>
                  <a:pt x="5410200" y="3568700"/>
                </a:lnTo>
                <a:lnTo>
                  <a:pt x="5410200" y="3581400"/>
                </a:lnTo>
                <a:lnTo>
                  <a:pt x="5410200" y="3594100"/>
                </a:lnTo>
                <a:lnTo>
                  <a:pt x="5410200" y="3606800"/>
                </a:lnTo>
                <a:lnTo>
                  <a:pt x="5410200" y="3619500"/>
                </a:lnTo>
                <a:lnTo>
                  <a:pt x="5410200" y="3632200"/>
                </a:lnTo>
                <a:lnTo>
                  <a:pt x="5410200" y="3644900"/>
                </a:lnTo>
                <a:lnTo>
                  <a:pt x="5410200" y="3657600"/>
                </a:lnTo>
                <a:lnTo>
                  <a:pt x="5410200" y="3670300"/>
                </a:lnTo>
                <a:lnTo>
                  <a:pt x="5410200" y="3683000"/>
                </a:lnTo>
                <a:lnTo>
                  <a:pt x="5410200" y="3695700"/>
                </a:lnTo>
                <a:lnTo>
                  <a:pt x="5410200" y="3708400"/>
                </a:lnTo>
                <a:lnTo>
                  <a:pt x="5410200" y="3721100"/>
                </a:lnTo>
                <a:lnTo>
                  <a:pt x="5410200" y="3733800"/>
                </a:lnTo>
                <a:lnTo>
                  <a:pt x="5410200" y="3746500"/>
                </a:lnTo>
                <a:lnTo>
                  <a:pt x="5410200" y="3759200"/>
                </a:lnTo>
                <a:lnTo>
                  <a:pt x="5410200" y="3771900"/>
                </a:lnTo>
                <a:lnTo>
                  <a:pt x="5410200" y="3784600"/>
                </a:lnTo>
                <a:lnTo>
                  <a:pt x="5410200" y="3797300"/>
                </a:lnTo>
                <a:lnTo>
                  <a:pt x="5410200" y="3810000"/>
                </a:lnTo>
                <a:lnTo>
                  <a:pt x="5410200" y="3822700"/>
                </a:lnTo>
                <a:lnTo>
                  <a:pt x="5410200" y="3835400"/>
                </a:lnTo>
                <a:lnTo>
                  <a:pt x="5410200" y="3848100"/>
                </a:lnTo>
                <a:lnTo>
                  <a:pt x="5410200" y="3860800"/>
                </a:lnTo>
                <a:lnTo>
                  <a:pt x="5410200" y="3873500"/>
                </a:lnTo>
                <a:lnTo>
                  <a:pt x="5410200" y="3886200"/>
                </a:lnTo>
                <a:lnTo>
                  <a:pt x="5410200" y="3898900"/>
                </a:lnTo>
                <a:lnTo>
                  <a:pt x="5410200" y="3911600"/>
                </a:lnTo>
                <a:lnTo>
                  <a:pt x="5410200" y="3924300"/>
                </a:lnTo>
                <a:lnTo>
                  <a:pt x="5410200" y="3937000"/>
                </a:lnTo>
                <a:lnTo>
                  <a:pt x="5410200" y="3949700"/>
                </a:lnTo>
                <a:lnTo>
                  <a:pt x="5410200" y="3962400"/>
                </a:lnTo>
                <a:lnTo>
                  <a:pt x="5410200" y="3975100"/>
                </a:lnTo>
                <a:lnTo>
                  <a:pt x="5410200" y="3987800"/>
                </a:lnTo>
                <a:lnTo>
                  <a:pt x="5410200" y="4000500"/>
                </a:lnTo>
                <a:lnTo>
                  <a:pt x="5410200" y="4013200"/>
                </a:lnTo>
                <a:lnTo>
                  <a:pt x="5410200" y="4025900"/>
                </a:lnTo>
                <a:lnTo>
                  <a:pt x="5410200" y="4038600"/>
                </a:lnTo>
                <a:lnTo>
                  <a:pt x="5410200" y="4051300"/>
                </a:lnTo>
                <a:lnTo>
                  <a:pt x="5410200" y="4064000"/>
                </a:lnTo>
                <a:lnTo>
                  <a:pt x="5410200" y="4076700"/>
                </a:lnTo>
                <a:lnTo>
                  <a:pt x="5410200" y="4089400"/>
                </a:lnTo>
                <a:lnTo>
                  <a:pt x="5410200" y="4102100"/>
                </a:lnTo>
                <a:lnTo>
                  <a:pt x="5410200" y="4114800"/>
                </a:lnTo>
                <a:lnTo>
                  <a:pt x="5410200" y="4127500"/>
                </a:lnTo>
                <a:lnTo>
                  <a:pt x="5410200" y="4140200"/>
                </a:lnTo>
                <a:lnTo>
                  <a:pt x="5410200" y="4152900"/>
                </a:lnTo>
                <a:lnTo>
                  <a:pt x="5410200" y="4165600"/>
                </a:lnTo>
                <a:lnTo>
                  <a:pt x="5410200" y="4178300"/>
                </a:lnTo>
                <a:lnTo>
                  <a:pt x="5410200" y="4191000"/>
                </a:lnTo>
                <a:lnTo>
                  <a:pt x="5410200" y="4203700"/>
                </a:lnTo>
                <a:lnTo>
                  <a:pt x="5410200" y="4216400"/>
                </a:lnTo>
                <a:lnTo>
                  <a:pt x="5410200" y="4229100"/>
                </a:lnTo>
                <a:lnTo>
                  <a:pt x="5410200" y="4241800"/>
                </a:lnTo>
                <a:lnTo>
                  <a:pt x="5410200" y="4254500"/>
                </a:lnTo>
                <a:lnTo>
                  <a:pt x="5410200" y="4267200"/>
                </a:lnTo>
                <a:lnTo>
                  <a:pt x="5410200" y="4279900"/>
                </a:lnTo>
                <a:lnTo>
                  <a:pt x="5410200" y="4292600"/>
                </a:lnTo>
                <a:lnTo>
                  <a:pt x="5410200" y="4305300"/>
                </a:lnTo>
                <a:lnTo>
                  <a:pt x="5410200" y="4318000"/>
                </a:lnTo>
                <a:lnTo>
                  <a:pt x="5410200" y="4330700"/>
                </a:lnTo>
                <a:lnTo>
                  <a:pt x="5410200" y="4343400"/>
                </a:lnTo>
                <a:lnTo>
                  <a:pt x="5410200" y="4356100"/>
                </a:lnTo>
                <a:lnTo>
                  <a:pt x="5410200" y="4368800"/>
                </a:lnTo>
                <a:lnTo>
                  <a:pt x="5410200" y="4381500"/>
                </a:lnTo>
                <a:lnTo>
                  <a:pt x="5410200" y="4394200"/>
                </a:lnTo>
                <a:lnTo>
                  <a:pt x="5410200" y="4406900"/>
                </a:lnTo>
                <a:lnTo>
                  <a:pt x="5410200" y="4419600"/>
                </a:lnTo>
                <a:lnTo>
                  <a:pt x="5410200" y="4432300"/>
                </a:lnTo>
                <a:lnTo>
                  <a:pt x="5410200" y="4445000"/>
                </a:lnTo>
                <a:lnTo>
                  <a:pt x="5410200" y="4457700"/>
                </a:lnTo>
                <a:lnTo>
                  <a:pt x="5410200" y="4470400"/>
                </a:lnTo>
                <a:lnTo>
                  <a:pt x="5410200" y="4483100"/>
                </a:lnTo>
                <a:lnTo>
                  <a:pt x="5410200" y="4495800"/>
                </a:lnTo>
                <a:lnTo>
                  <a:pt x="5410200" y="4508500"/>
                </a:lnTo>
                <a:lnTo>
                  <a:pt x="5410200" y="4521200"/>
                </a:lnTo>
                <a:lnTo>
                  <a:pt x="5410200" y="4533900"/>
                </a:lnTo>
                <a:lnTo>
                  <a:pt x="5410200" y="4546600"/>
                </a:lnTo>
                <a:lnTo>
                  <a:pt x="5410200" y="4559300"/>
                </a:lnTo>
                <a:lnTo>
                  <a:pt x="5410200" y="4559300"/>
                </a:lnTo>
                <a:lnTo>
                  <a:pt x="5410200" y="4572000"/>
                </a:lnTo>
                <a:lnTo>
                  <a:pt x="5410200" y="4584700"/>
                </a:lnTo>
                <a:lnTo>
                  <a:pt x="5410200" y="4597400"/>
                </a:lnTo>
                <a:lnTo>
                  <a:pt x="5410200" y="4610100"/>
                </a:lnTo>
                <a:lnTo>
                  <a:pt x="5410200" y="4622800"/>
                </a:lnTo>
                <a:lnTo>
                  <a:pt x="5410200" y="4635500"/>
                </a:lnTo>
                <a:lnTo>
                  <a:pt x="5410200" y="4648200"/>
                </a:lnTo>
                <a:lnTo>
                  <a:pt x="5410200" y="4660900"/>
                </a:lnTo>
                <a:lnTo>
                  <a:pt x="5410200" y="4673600"/>
                </a:lnTo>
                <a:lnTo>
                  <a:pt x="5410200" y="4686300"/>
                </a:lnTo>
                <a:lnTo>
                  <a:pt x="5410200" y="4699000"/>
                </a:lnTo>
                <a:lnTo>
                  <a:pt x="5410200" y="4711700"/>
                </a:lnTo>
                <a:lnTo>
                  <a:pt x="5410200" y="4724400"/>
                </a:lnTo>
                <a:lnTo>
                  <a:pt x="5410200" y="4737100"/>
                </a:lnTo>
                <a:lnTo>
                  <a:pt x="5410200" y="4749800"/>
                </a:lnTo>
                <a:lnTo>
                  <a:pt x="5410200" y="4762500"/>
                </a:lnTo>
                <a:lnTo>
                  <a:pt x="5410200" y="4775200"/>
                </a:lnTo>
                <a:lnTo>
                  <a:pt x="5410200" y="4787900"/>
                </a:lnTo>
                <a:lnTo>
                  <a:pt x="5410200" y="4800600"/>
                </a:lnTo>
                <a:lnTo>
                  <a:pt x="5410200" y="4813300"/>
                </a:lnTo>
                <a:lnTo>
                  <a:pt x="5410200" y="4826000"/>
                </a:lnTo>
                <a:lnTo>
                  <a:pt x="5410200" y="4838700"/>
                </a:lnTo>
                <a:lnTo>
                  <a:pt x="5410200" y="4851400"/>
                </a:lnTo>
                <a:lnTo>
                  <a:pt x="5410200" y="4864100"/>
                </a:lnTo>
                <a:lnTo>
                  <a:pt x="5410200" y="4876800"/>
                </a:lnTo>
                <a:lnTo>
                  <a:pt x="5410200" y="4889500"/>
                </a:lnTo>
                <a:lnTo>
                  <a:pt x="5410200" y="4902200"/>
                </a:lnTo>
                <a:lnTo>
                  <a:pt x="5410200" y="4914900"/>
                </a:lnTo>
                <a:lnTo>
                  <a:pt x="5410200" y="4927600"/>
                </a:lnTo>
                <a:lnTo>
                  <a:pt x="5410200" y="4940300"/>
                </a:lnTo>
                <a:lnTo>
                  <a:pt x="5410200" y="4953000"/>
                </a:lnTo>
                <a:lnTo>
                  <a:pt x="5410200" y="4965700"/>
                </a:lnTo>
                <a:lnTo>
                  <a:pt x="5410200" y="4978400"/>
                </a:lnTo>
                <a:lnTo>
                  <a:pt x="5410200" y="4991100"/>
                </a:lnTo>
                <a:lnTo>
                  <a:pt x="5410200" y="5003800"/>
                </a:lnTo>
                <a:lnTo>
                  <a:pt x="5410200" y="5016500"/>
                </a:lnTo>
                <a:lnTo>
                  <a:pt x="5410200" y="5029200"/>
                </a:lnTo>
                <a:lnTo>
                  <a:pt x="5410200" y="5041900"/>
                </a:lnTo>
                <a:lnTo>
                  <a:pt x="5410200" y="5054600"/>
                </a:lnTo>
                <a:lnTo>
                  <a:pt x="5410200" y="5067300"/>
                </a:lnTo>
                <a:lnTo>
                  <a:pt x="5410200" y="5080000"/>
                </a:lnTo>
                <a:lnTo>
                  <a:pt x="5410200" y="5092700"/>
                </a:lnTo>
                <a:lnTo>
                  <a:pt x="5410200" y="5105400"/>
                </a:lnTo>
                <a:lnTo>
                  <a:pt x="5410200" y="5118100"/>
                </a:lnTo>
                <a:lnTo>
                  <a:pt x="5410200" y="5130800"/>
                </a:lnTo>
                <a:lnTo>
                  <a:pt x="5410200" y="5143500"/>
                </a:lnTo>
                <a:lnTo>
                  <a:pt x="5410200" y="5156200"/>
                </a:lnTo>
                <a:lnTo>
                  <a:pt x="5410200" y="5168900"/>
                </a:lnTo>
                <a:lnTo>
                  <a:pt x="5410200" y="5181600"/>
                </a:lnTo>
                <a:lnTo>
                  <a:pt x="5410200" y="5194300"/>
                </a:lnTo>
                <a:lnTo>
                  <a:pt x="5410200" y="5207000"/>
                </a:lnTo>
                <a:lnTo>
                  <a:pt x="5410200" y="5219700"/>
                </a:lnTo>
                <a:lnTo>
                  <a:pt x="5410200" y="5232400"/>
                </a:lnTo>
                <a:lnTo>
                  <a:pt x="5410200" y="5245100"/>
                </a:lnTo>
                <a:lnTo>
                  <a:pt x="5410200" y="5257800"/>
                </a:lnTo>
                <a:lnTo>
                  <a:pt x="5410200" y="5270500"/>
                </a:lnTo>
                <a:lnTo>
                  <a:pt x="5410200" y="5283200"/>
                </a:lnTo>
                <a:lnTo>
                  <a:pt x="5410200" y="5295900"/>
                </a:lnTo>
                <a:lnTo>
                  <a:pt x="5410200" y="5308600"/>
                </a:lnTo>
                <a:lnTo>
                  <a:pt x="5410200" y="5321300"/>
                </a:lnTo>
                <a:lnTo>
                  <a:pt x="5410200" y="5334000"/>
                </a:lnTo>
                <a:lnTo>
                  <a:pt x="5410200" y="5346700"/>
                </a:lnTo>
                <a:lnTo>
                  <a:pt x="5410200" y="5359400"/>
                </a:lnTo>
                <a:lnTo>
                  <a:pt x="5410200" y="5372100"/>
                </a:lnTo>
                <a:lnTo>
                  <a:pt x="5410200" y="5384800"/>
                </a:lnTo>
                <a:lnTo>
                  <a:pt x="5410200" y="5397500"/>
                </a:lnTo>
                <a:lnTo>
                  <a:pt x="5410200" y="5410200"/>
                </a:lnTo>
                <a:lnTo>
                  <a:pt x="5410200" y="5422900"/>
                </a:lnTo>
                <a:lnTo>
                  <a:pt x="5410200" y="5435600"/>
                </a:lnTo>
                <a:lnTo>
                  <a:pt x="5410200" y="5448300"/>
                </a:lnTo>
                <a:lnTo>
                  <a:pt x="5410200" y="5461000"/>
                </a:lnTo>
                <a:lnTo>
                  <a:pt x="5410200" y="5473700"/>
                </a:lnTo>
                <a:lnTo>
                  <a:pt x="5410200" y="5486400"/>
                </a:lnTo>
                <a:lnTo>
                  <a:pt x="5410200" y="5499100"/>
                </a:lnTo>
                <a:lnTo>
                  <a:pt x="5410200" y="5511800"/>
                </a:lnTo>
                <a:lnTo>
                  <a:pt x="5410200" y="5524500"/>
                </a:lnTo>
                <a:lnTo>
                  <a:pt x="5410200" y="5537200"/>
                </a:lnTo>
                <a:lnTo>
                  <a:pt x="5410200" y="5549900"/>
                </a:lnTo>
                <a:lnTo>
                  <a:pt x="5410200" y="5562600"/>
                </a:lnTo>
                <a:lnTo>
                  <a:pt x="5410200" y="5575300"/>
                </a:lnTo>
                <a:lnTo>
                  <a:pt x="5410200" y="5588000"/>
                </a:lnTo>
                <a:lnTo>
                  <a:pt x="5410200" y="5600700"/>
                </a:lnTo>
                <a:lnTo>
                  <a:pt x="5410200" y="5613400"/>
                </a:lnTo>
                <a:lnTo>
                  <a:pt x="5410200" y="5626100"/>
                </a:lnTo>
                <a:lnTo>
                  <a:pt x="5410200" y="5638800"/>
                </a:lnTo>
                <a:lnTo>
                  <a:pt x="5410200" y="5651500"/>
                </a:lnTo>
                <a:lnTo>
                  <a:pt x="5410200" y="5664200"/>
                </a:lnTo>
                <a:lnTo>
                  <a:pt x="5410200" y="5676900"/>
                </a:lnTo>
                <a:lnTo>
                  <a:pt x="5410200" y="5689600"/>
                </a:lnTo>
                <a:lnTo>
                  <a:pt x="5410200" y="5702300"/>
                </a:lnTo>
                <a:lnTo>
                  <a:pt x="5410200" y="5715000"/>
                </a:lnTo>
                <a:lnTo>
                  <a:pt x="5410200" y="5727700"/>
                </a:lnTo>
                <a:lnTo>
                  <a:pt x="5410200" y="5740400"/>
                </a:lnTo>
                <a:lnTo>
                  <a:pt x="5410200" y="5753100"/>
                </a:lnTo>
                <a:lnTo>
                  <a:pt x="5410200" y="5765800"/>
                </a:lnTo>
                <a:lnTo>
                  <a:pt x="5410200" y="5778500"/>
                </a:lnTo>
                <a:lnTo>
                  <a:pt x="5410200" y="5791200"/>
                </a:lnTo>
                <a:lnTo>
                  <a:pt x="5410200" y="5803900"/>
                </a:lnTo>
                <a:lnTo>
                  <a:pt x="5410200" y="5816600"/>
                </a:lnTo>
                <a:lnTo>
                  <a:pt x="5410200" y="5829300"/>
                </a:lnTo>
                <a:lnTo>
                  <a:pt x="5410200" y="5842000"/>
                </a:lnTo>
                <a:lnTo>
                  <a:pt x="5410200" y="5854700"/>
                </a:lnTo>
                <a:lnTo>
                  <a:pt x="5410200" y="5867400"/>
                </a:lnTo>
                <a:lnTo>
                  <a:pt x="5410200" y="5880100"/>
                </a:lnTo>
                <a:lnTo>
                  <a:pt x="5410200" y="5892800"/>
                </a:lnTo>
                <a:lnTo>
                  <a:pt x="5410200" y="5905500"/>
                </a:lnTo>
                <a:lnTo>
                  <a:pt x="5410200" y="5918200"/>
                </a:lnTo>
                <a:lnTo>
                  <a:pt x="5410200" y="5930900"/>
                </a:lnTo>
                <a:lnTo>
                  <a:pt x="5410200" y="5943600"/>
                </a:lnTo>
                <a:lnTo>
                  <a:pt x="5410200" y="5956300"/>
                </a:lnTo>
                <a:lnTo>
                  <a:pt x="5410200" y="5969000"/>
                </a:lnTo>
                <a:lnTo>
                  <a:pt x="5410200" y="5981700"/>
                </a:lnTo>
                <a:lnTo>
                  <a:pt x="5410200" y="5994400"/>
                </a:lnTo>
                <a:lnTo>
                  <a:pt x="5410200" y="6007100"/>
                </a:lnTo>
                <a:lnTo>
                  <a:pt x="5410200" y="6019800"/>
                </a:lnTo>
                <a:lnTo>
                  <a:pt x="5410200" y="6032500"/>
                </a:lnTo>
                <a:lnTo>
                  <a:pt x="5410200" y="6045200"/>
                </a:lnTo>
                <a:lnTo>
                  <a:pt x="5410200" y="6057900"/>
                </a:lnTo>
                <a:lnTo>
                  <a:pt x="5410200" y="6070600"/>
                </a:lnTo>
                <a:lnTo>
                  <a:pt x="5410200" y="6083300"/>
                </a:lnTo>
                <a:lnTo>
                  <a:pt x="5410200" y="6096000"/>
                </a:lnTo>
                <a:lnTo>
                  <a:pt x="5410200" y="6108700"/>
                </a:lnTo>
                <a:lnTo>
                  <a:pt x="5410200" y="6121400"/>
                </a:lnTo>
                <a:lnTo>
                  <a:pt x="5410200" y="6134100"/>
                </a:lnTo>
                <a:lnTo>
                  <a:pt x="5410200" y="6146800"/>
                </a:lnTo>
                <a:lnTo>
                  <a:pt x="5410200" y="6159500"/>
                </a:lnTo>
                <a:lnTo>
                  <a:pt x="5410200" y="6172200"/>
                </a:lnTo>
                <a:lnTo>
                  <a:pt x="5410200" y="6184900"/>
                </a:lnTo>
                <a:lnTo>
                  <a:pt x="5410200" y="6197600"/>
                </a:lnTo>
                <a:lnTo>
                  <a:pt x="5410200" y="6210300"/>
                </a:lnTo>
                <a:lnTo>
                  <a:pt x="5410200" y="6223000"/>
                </a:lnTo>
                <a:lnTo>
                  <a:pt x="5410200" y="6235700"/>
                </a:lnTo>
                <a:lnTo>
                  <a:pt x="5410200" y="6248400"/>
                </a:lnTo>
                <a:lnTo>
                  <a:pt x="5410200" y="6261100"/>
                </a:lnTo>
                <a:lnTo>
                  <a:pt x="5410200" y="6273800"/>
                </a:lnTo>
                <a:lnTo>
                  <a:pt x="5410200" y="6286500"/>
                </a:lnTo>
                <a:lnTo>
                  <a:pt x="5410200" y="6299200"/>
                </a:lnTo>
                <a:lnTo>
                  <a:pt x="5410200" y="6311900"/>
                </a:lnTo>
                <a:lnTo>
                  <a:pt x="5410200" y="6324600"/>
                </a:lnTo>
                <a:lnTo>
                  <a:pt x="5410200" y="6337300"/>
                </a:lnTo>
                <a:lnTo>
                  <a:pt x="5410200" y="6350000"/>
                </a:lnTo>
                <a:lnTo>
                  <a:pt x="5410200" y="6362700"/>
                </a:lnTo>
                <a:lnTo>
                  <a:pt x="5410200" y="6375400"/>
                </a:lnTo>
                <a:lnTo>
                  <a:pt x="5410200" y="6388100"/>
                </a:lnTo>
                <a:lnTo>
                  <a:pt x="5410200" y="6400800"/>
                </a:lnTo>
                <a:lnTo>
                  <a:pt x="5410200" y="6413500"/>
                </a:lnTo>
                <a:lnTo>
                  <a:pt x="5410200" y="6426200"/>
                </a:lnTo>
                <a:lnTo>
                  <a:pt x="5410200" y="6438900"/>
                </a:lnTo>
                <a:lnTo>
                  <a:pt x="5410200" y="6451600"/>
                </a:lnTo>
                <a:lnTo>
                  <a:pt x="5410200" y="6464300"/>
                </a:lnTo>
                <a:lnTo>
                  <a:pt x="5410200" y="6477000"/>
                </a:lnTo>
                <a:lnTo>
                  <a:pt x="5410200" y="6489700"/>
                </a:lnTo>
                <a:lnTo>
                  <a:pt x="5410200" y="6502400"/>
                </a:lnTo>
                <a:lnTo>
                  <a:pt x="5410200" y="6515100"/>
                </a:lnTo>
                <a:lnTo>
                  <a:pt x="5410200" y="6527800"/>
                </a:lnTo>
                <a:lnTo>
                  <a:pt x="5410200" y="6540500"/>
                </a:lnTo>
                <a:lnTo>
                  <a:pt x="5410200" y="6553200"/>
                </a:lnTo>
                <a:lnTo>
                  <a:pt x="5410200" y="6565900"/>
                </a:lnTo>
                <a:lnTo>
                  <a:pt x="5410200" y="6578600"/>
                </a:lnTo>
                <a:lnTo>
                  <a:pt x="5410200" y="6591300"/>
                </a:lnTo>
                <a:lnTo>
                  <a:pt x="5410200" y="6604000"/>
                </a:lnTo>
                <a:lnTo>
                  <a:pt x="5410200" y="6616700"/>
                </a:lnTo>
                <a:lnTo>
                  <a:pt x="5410200" y="6629400"/>
                </a:lnTo>
                <a:lnTo>
                  <a:pt x="5410200" y="6642100"/>
                </a:lnTo>
                <a:lnTo>
                  <a:pt x="5410200" y="6654800"/>
                </a:lnTo>
                <a:lnTo>
                  <a:pt x="5410200" y="6667500"/>
                </a:lnTo>
                <a:lnTo>
                  <a:pt x="5410200" y="6680200"/>
                </a:lnTo>
                <a:lnTo>
                  <a:pt x="5410200" y="6692900"/>
                </a:lnTo>
                <a:lnTo>
                  <a:pt x="5410200" y="6705600"/>
                </a:lnTo>
                <a:lnTo>
                  <a:pt x="5410200" y="6718300"/>
                </a:lnTo>
                <a:lnTo>
                  <a:pt x="5410200" y="6731000"/>
                </a:lnTo>
                <a:lnTo>
                  <a:pt x="5410200" y="6743700"/>
                </a:lnTo>
                <a:lnTo>
                  <a:pt x="5410200" y="6756400"/>
                </a:lnTo>
                <a:lnTo>
                  <a:pt x="5410200" y="6769100"/>
                </a:lnTo>
                <a:lnTo>
                  <a:pt x="5410200" y="6781800"/>
                </a:lnTo>
                <a:lnTo>
                  <a:pt x="5410200" y="6794500"/>
                </a:lnTo>
                <a:lnTo>
                  <a:pt x="5410200" y="6807200"/>
                </a:lnTo>
                <a:lnTo>
                  <a:pt x="5410200" y="6819900"/>
                </a:lnTo>
                <a:lnTo>
                  <a:pt x="5410200" y="6832600"/>
                </a:lnTo>
                <a:lnTo>
                  <a:pt x="5410200" y="6845300"/>
                </a:lnTo>
                <a:lnTo>
                  <a:pt x="5410200" y="6858000"/>
                </a:lnTo>
                <a:lnTo>
                  <a:pt x="5410200" y="6870700"/>
                </a:lnTo>
                <a:lnTo>
                  <a:pt x="5410200" y="6883400"/>
                </a:lnTo>
                <a:lnTo>
                  <a:pt x="5410200" y="6896100"/>
                </a:lnTo>
                <a:lnTo>
                  <a:pt x="5410200" y="6908800"/>
                </a:lnTo>
                <a:lnTo>
                  <a:pt x="5410200" y="6921500"/>
                </a:lnTo>
                <a:lnTo>
                  <a:pt x="5410200" y="6934200"/>
                </a:lnTo>
                <a:lnTo>
                  <a:pt x="5410200" y="6946900"/>
                </a:lnTo>
                <a:lnTo>
                  <a:pt x="5410200" y="6959600"/>
                </a:lnTo>
                <a:lnTo>
                  <a:pt x="5410200" y="6972300"/>
                </a:lnTo>
                <a:lnTo>
                  <a:pt x="5410200" y="6985000"/>
                </a:lnTo>
                <a:lnTo>
                  <a:pt x="5410200" y="6997700"/>
                </a:lnTo>
                <a:lnTo>
                  <a:pt x="5410200" y="7010400"/>
                </a:lnTo>
                <a:lnTo>
                  <a:pt x="5410200" y="7023100"/>
                </a:lnTo>
                <a:lnTo>
                  <a:pt x="5410200" y="7035800"/>
                </a:lnTo>
                <a:lnTo>
                  <a:pt x="5410200" y="7048500"/>
                </a:lnTo>
                <a:lnTo>
                  <a:pt x="5410200" y="7061200"/>
                </a:lnTo>
                <a:lnTo>
                  <a:pt x="5410200" y="7073900"/>
                </a:lnTo>
                <a:lnTo>
                  <a:pt x="5410200" y="7086600"/>
                </a:lnTo>
                <a:lnTo>
                  <a:pt x="5410200" y="7099300"/>
                </a:lnTo>
                <a:lnTo>
                  <a:pt x="5410200" y="7112000"/>
                </a:lnTo>
                <a:lnTo>
                  <a:pt x="5410200" y="7124700"/>
                </a:lnTo>
                <a:lnTo>
                  <a:pt x="5410200" y="7137400"/>
                </a:lnTo>
                <a:lnTo>
                  <a:pt x="5410200" y="7150100"/>
                </a:lnTo>
                <a:lnTo>
                  <a:pt x="5410200" y="7162800"/>
                </a:lnTo>
                <a:lnTo>
                  <a:pt x="5410200" y="7175500"/>
                </a:lnTo>
                <a:lnTo>
                  <a:pt x="5410200" y="7188200"/>
                </a:lnTo>
                <a:lnTo>
                  <a:pt x="5410200" y="7200900"/>
                </a:lnTo>
                <a:lnTo>
                  <a:pt x="5410200" y="7213600"/>
                </a:lnTo>
                <a:lnTo>
                  <a:pt x="5410200" y="7226300"/>
                </a:lnTo>
                <a:lnTo>
                  <a:pt x="5410200" y="7239000"/>
                </a:lnTo>
                <a:lnTo>
                  <a:pt x="5410200" y="7251700"/>
                </a:lnTo>
                <a:lnTo>
                  <a:pt x="5410200" y="7264400"/>
                </a:lnTo>
                <a:lnTo>
                  <a:pt x="5410200" y="7277100"/>
                </a:lnTo>
                <a:lnTo>
                  <a:pt x="5410200" y="7289800"/>
                </a:lnTo>
                <a:lnTo>
                  <a:pt x="5410200" y="7302500"/>
                </a:lnTo>
                <a:lnTo>
                  <a:pt x="5410200" y="7315200"/>
                </a:lnTo>
                <a:lnTo>
                  <a:pt x="5410200" y="7327900"/>
                </a:lnTo>
                <a:lnTo>
                  <a:pt x="5410200" y="7340600"/>
                </a:lnTo>
                <a:lnTo>
                  <a:pt x="5410200" y="7353300"/>
                </a:lnTo>
                <a:lnTo>
                  <a:pt x="5410200" y="7366000"/>
                </a:lnTo>
                <a:lnTo>
                  <a:pt x="5410200" y="7378700"/>
                </a:lnTo>
                <a:lnTo>
                  <a:pt x="5410200" y="7391400"/>
                </a:lnTo>
                <a:lnTo>
                  <a:pt x="5410200" y="7404100"/>
                </a:lnTo>
                <a:lnTo>
                  <a:pt x="5410200" y="7416800"/>
                </a:lnTo>
                <a:lnTo>
                  <a:pt x="5410200" y="7429500"/>
                </a:lnTo>
                <a:lnTo>
                  <a:pt x="5410200" y="7442200"/>
                </a:lnTo>
                <a:lnTo>
                  <a:pt x="5410200" y="7454900"/>
                </a:lnTo>
                <a:lnTo>
                  <a:pt x="5410200" y="7467600"/>
                </a:lnTo>
                <a:lnTo>
                  <a:pt x="5410200" y="7480300"/>
                </a:lnTo>
                <a:lnTo>
                  <a:pt x="5410200" y="7493000"/>
                </a:lnTo>
                <a:lnTo>
                  <a:pt x="5410200" y="7505700"/>
                </a:lnTo>
                <a:lnTo>
                  <a:pt x="5410200" y="7518400"/>
                </a:lnTo>
                <a:lnTo>
                  <a:pt x="5410200" y="7531100"/>
                </a:lnTo>
                <a:lnTo>
                  <a:pt x="5410200" y="7543800"/>
                </a:lnTo>
                <a:lnTo>
                  <a:pt x="5410200" y="7556500"/>
                </a:lnTo>
                <a:lnTo>
                  <a:pt x="5410200" y="7569200"/>
                </a:lnTo>
                <a:lnTo>
                  <a:pt x="5410200" y="7581900"/>
                </a:lnTo>
                <a:lnTo>
                  <a:pt x="5410200" y="7594600"/>
                </a:lnTo>
                <a:lnTo>
                  <a:pt x="5410200" y="7607300"/>
                </a:lnTo>
                <a:lnTo>
                  <a:pt x="5410200" y="7620000"/>
                </a:lnTo>
                <a:lnTo>
                  <a:pt x="5410200" y="7632700"/>
                </a:lnTo>
                <a:lnTo>
                  <a:pt x="5410200" y="7645400"/>
                </a:lnTo>
                <a:lnTo>
                  <a:pt x="5410200" y="7658100"/>
                </a:lnTo>
                <a:lnTo>
                  <a:pt x="5410200" y="7670800"/>
                </a:lnTo>
                <a:lnTo>
                  <a:pt x="5410200" y="7683500"/>
                </a:lnTo>
                <a:lnTo>
                  <a:pt x="5410200" y="7696200"/>
                </a:lnTo>
                <a:lnTo>
                  <a:pt x="5410200" y="7708900"/>
                </a:lnTo>
                <a:lnTo>
                  <a:pt x="5410200" y="7721600"/>
                </a:lnTo>
                <a:lnTo>
                  <a:pt x="5410200" y="7734300"/>
                </a:lnTo>
                <a:lnTo>
                  <a:pt x="5410200" y="7747000"/>
                </a:lnTo>
                <a:lnTo>
                  <a:pt x="5410200" y="7759700"/>
                </a:lnTo>
                <a:lnTo>
                  <a:pt x="5410200" y="7772400"/>
                </a:lnTo>
                <a:lnTo>
                  <a:pt x="5410200" y="7785100"/>
                </a:lnTo>
                <a:lnTo>
                  <a:pt x="5410200" y="7797800"/>
                </a:lnTo>
                <a:lnTo>
                  <a:pt x="5410200" y="7810500"/>
                </a:lnTo>
                <a:lnTo>
                  <a:pt x="5410200" y="7823200"/>
                </a:lnTo>
                <a:lnTo>
                  <a:pt x="5410200" y="7835900"/>
                </a:lnTo>
                <a:lnTo>
                  <a:pt x="5410200" y="7848600"/>
                </a:lnTo>
                <a:lnTo>
                  <a:pt x="5410200" y="7861300"/>
                </a:lnTo>
                <a:lnTo>
                  <a:pt x="5410200" y="7874000"/>
                </a:lnTo>
                <a:lnTo>
                  <a:pt x="5410200" y="7886700"/>
                </a:lnTo>
                <a:lnTo>
                  <a:pt x="5410200" y="7899400"/>
                </a:lnTo>
                <a:lnTo>
                  <a:pt x="5410200" y="7912100"/>
                </a:lnTo>
                <a:lnTo>
                  <a:pt x="5410200" y="7924800"/>
                </a:lnTo>
                <a:lnTo>
                  <a:pt x="5410200" y="7937500"/>
                </a:lnTo>
                <a:lnTo>
                  <a:pt x="5410200" y="7950200"/>
                </a:lnTo>
                <a:lnTo>
                  <a:pt x="5410200" y="7962900"/>
                </a:lnTo>
                <a:lnTo>
                  <a:pt x="5410200" y="7975600"/>
                </a:lnTo>
                <a:lnTo>
                  <a:pt x="5410200" y="7988300"/>
                </a:lnTo>
                <a:lnTo>
                  <a:pt x="5410200" y="8001000"/>
                </a:lnTo>
                <a:lnTo>
                  <a:pt x="5410200" y="8013700"/>
                </a:lnTo>
                <a:lnTo>
                  <a:pt x="5410200" y="8026400"/>
                </a:lnTo>
                <a:lnTo>
                  <a:pt x="5410200" y="8039100"/>
                </a:lnTo>
                <a:lnTo>
                  <a:pt x="5410200" y="8051800"/>
                </a:lnTo>
                <a:lnTo>
                  <a:pt x="5410200" y="8064500"/>
                </a:lnTo>
                <a:lnTo>
                  <a:pt x="5410200" y="8077200"/>
                </a:lnTo>
                <a:lnTo>
                  <a:pt x="5410200" y="8089900"/>
                </a:lnTo>
                <a:lnTo>
                  <a:pt x="5410200" y="8102600"/>
                </a:lnTo>
                <a:lnTo>
                  <a:pt x="5410200" y="8115300"/>
                </a:lnTo>
                <a:lnTo>
                  <a:pt x="5410200" y="8128000"/>
                </a:lnTo>
                <a:lnTo>
                  <a:pt x="5410200" y="8140700"/>
                </a:lnTo>
                <a:lnTo>
                  <a:pt x="5410200" y="8153400"/>
                </a:lnTo>
                <a:lnTo>
                  <a:pt x="5410200" y="8166100"/>
                </a:lnTo>
                <a:lnTo>
                  <a:pt x="5410200" y="8178800"/>
                </a:lnTo>
                <a:lnTo>
                  <a:pt x="5410200" y="8191500"/>
                </a:lnTo>
                <a:lnTo>
                  <a:pt x="5410200" y="8204200"/>
                </a:lnTo>
                <a:lnTo>
                  <a:pt x="5410200" y="8216900"/>
                </a:lnTo>
                <a:lnTo>
                  <a:pt x="5410200" y="8229600"/>
                </a:lnTo>
                <a:lnTo>
                  <a:pt x="5410200" y="8242300"/>
                </a:lnTo>
                <a:lnTo>
                  <a:pt x="5410200" y="8255000"/>
                </a:lnTo>
                <a:lnTo>
                  <a:pt x="5410200" y="8267700"/>
                </a:lnTo>
                <a:lnTo>
                  <a:pt x="5410200" y="8280400"/>
                </a:lnTo>
                <a:lnTo>
                  <a:pt x="5410200" y="8293100"/>
                </a:lnTo>
                <a:lnTo>
                  <a:pt x="5410200" y="8305800"/>
                </a:lnTo>
                <a:lnTo>
                  <a:pt x="5410200" y="8318500"/>
                </a:lnTo>
                <a:lnTo>
                  <a:pt x="5410200" y="8331200"/>
                </a:lnTo>
                <a:lnTo>
                  <a:pt x="5410200" y="8343900"/>
                </a:lnTo>
                <a:lnTo>
                  <a:pt x="5410200" y="8356600"/>
                </a:lnTo>
                <a:lnTo>
                  <a:pt x="5410200" y="8369300"/>
                </a:lnTo>
                <a:lnTo>
                  <a:pt x="5410200" y="8382000"/>
                </a:lnTo>
                <a:lnTo>
                  <a:pt x="5410200" y="8394700"/>
                </a:lnTo>
                <a:lnTo>
                  <a:pt x="5410200" y="8407400"/>
                </a:lnTo>
                <a:lnTo>
                  <a:pt x="5410200" y="8420100"/>
                </a:lnTo>
                <a:lnTo>
                  <a:pt x="5410200" y="8432800"/>
                </a:lnTo>
                <a:lnTo>
                  <a:pt x="5410200" y="8445500"/>
                </a:lnTo>
                <a:lnTo>
                  <a:pt x="5410200" y="8458200"/>
                </a:lnTo>
                <a:lnTo>
                  <a:pt x="5410200" y="8470900"/>
                </a:lnTo>
                <a:lnTo>
                  <a:pt x="5410200" y="8483600"/>
                </a:lnTo>
                <a:lnTo>
                  <a:pt x="5410200" y="8496300"/>
                </a:lnTo>
                <a:lnTo>
                  <a:pt x="5410200" y="8509000"/>
                </a:lnTo>
                <a:lnTo>
                  <a:pt x="5410200" y="8521700"/>
                </a:lnTo>
                <a:lnTo>
                  <a:pt x="5410200" y="8534400"/>
                </a:lnTo>
                <a:lnTo>
                  <a:pt x="5410200" y="8547100"/>
                </a:lnTo>
                <a:lnTo>
                  <a:pt x="5410200" y="8559800"/>
                </a:lnTo>
                <a:lnTo>
                  <a:pt x="5410200" y="8572500"/>
                </a:lnTo>
                <a:lnTo>
                  <a:pt x="5410200" y="8585200"/>
                </a:lnTo>
                <a:lnTo>
                  <a:pt x="5410200" y="8597900"/>
                </a:lnTo>
                <a:lnTo>
                  <a:pt x="5410200" y="8610600"/>
                </a:lnTo>
                <a:lnTo>
                  <a:pt x="5410200" y="8623300"/>
                </a:lnTo>
                <a:lnTo>
                  <a:pt x="5410200" y="8636000"/>
                </a:lnTo>
                <a:lnTo>
                  <a:pt x="5410200" y="8648700"/>
                </a:lnTo>
                <a:lnTo>
                  <a:pt x="5410200" y="8661400"/>
                </a:lnTo>
                <a:lnTo>
                  <a:pt x="5410200" y="8674100"/>
                </a:lnTo>
                <a:lnTo>
                  <a:pt x="5410200" y="8686800"/>
                </a:lnTo>
                <a:lnTo>
                  <a:pt x="5410200" y="8699500"/>
                </a:lnTo>
                <a:lnTo>
                  <a:pt x="5410200" y="8712200"/>
                </a:lnTo>
                <a:lnTo>
                  <a:pt x="5410200" y="8724900"/>
                </a:lnTo>
                <a:lnTo>
                  <a:pt x="5410200" y="8737600"/>
                </a:lnTo>
                <a:lnTo>
                  <a:pt x="5410200" y="8750300"/>
                </a:lnTo>
                <a:lnTo>
                  <a:pt x="5410200" y="8763000"/>
                </a:lnTo>
                <a:lnTo>
                  <a:pt x="5410200" y="8775700"/>
                </a:lnTo>
                <a:lnTo>
                  <a:pt x="5410200" y="8788400"/>
                </a:lnTo>
                <a:lnTo>
                  <a:pt x="5410200" y="8801100"/>
                </a:lnTo>
                <a:lnTo>
                  <a:pt x="5410200" y="8813800"/>
                </a:lnTo>
                <a:lnTo>
                  <a:pt x="5410200" y="8826500"/>
                </a:lnTo>
                <a:lnTo>
                  <a:pt x="5410200" y="8839200"/>
                </a:lnTo>
                <a:lnTo>
                  <a:pt x="5410200" y="8851900"/>
                </a:lnTo>
                <a:lnTo>
                  <a:pt x="5410200" y="8864600"/>
                </a:lnTo>
                <a:lnTo>
                  <a:pt x="5410200" y="8877300"/>
                </a:lnTo>
                <a:lnTo>
                  <a:pt x="5410200" y="8890000"/>
                </a:lnTo>
                <a:lnTo>
                  <a:pt x="5410200" y="8902700"/>
                </a:lnTo>
                <a:lnTo>
                  <a:pt x="5410200" y="8915400"/>
                </a:lnTo>
                <a:lnTo>
                  <a:pt x="5410200" y="8928100"/>
                </a:lnTo>
                <a:lnTo>
                  <a:pt x="5410200" y="8940800"/>
                </a:lnTo>
                <a:lnTo>
                  <a:pt x="5410200" y="8953500"/>
                </a:lnTo>
                <a:lnTo>
                  <a:pt x="5410200" y="8966200"/>
                </a:lnTo>
                <a:lnTo>
                  <a:pt x="5410200" y="8978900"/>
                </a:lnTo>
                <a:lnTo>
                  <a:pt x="5410200" y="8991600"/>
                </a:lnTo>
                <a:lnTo>
                  <a:pt x="5410200" y="9004300"/>
                </a:lnTo>
                <a:lnTo>
                  <a:pt x="5410200" y="9017000"/>
                </a:lnTo>
                <a:lnTo>
                  <a:pt x="5410200" y="9029700"/>
                </a:lnTo>
                <a:lnTo>
                  <a:pt x="5410200" y="9042400"/>
                </a:lnTo>
                <a:lnTo>
                  <a:pt x="5410200" y="9055100"/>
                </a:lnTo>
                <a:lnTo>
                  <a:pt x="5410200" y="9067800"/>
                </a:lnTo>
                <a:lnTo>
                  <a:pt x="5410200" y="9080500"/>
                </a:lnTo>
                <a:lnTo>
                  <a:pt x="5410200" y="9093200"/>
                </a:lnTo>
                <a:lnTo>
                  <a:pt x="5410200" y="9105900"/>
                </a:lnTo>
                <a:lnTo>
                  <a:pt x="5410200" y="9118600"/>
                </a:lnTo>
                <a:lnTo>
                  <a:pt x="0" y="9131300"/>
                </a:lnTo>
                <a:lnTo>
                  <a:pt x="0" y="9118600"/>
                </a:lnTo>
                <a:lnTo>
                  <a:pt x="0" y="9105900"/>
                </a:lnTo>
                <a:lnTo>
                  <a:pt x="0" y="9093200"/>
                </a:lnTo>
                <a:lnTo>
                  <a:pt x="0" y="9080500"/>
                </a:lnTo>
                <a:lnTo>
                  <a:pt x="0" y="9067800"/>
                </a:lnTo>
                <a:lnTo>
                  <a:pt x="0" y="9055100"/>
                </a:lnTo>
                <a:lnTo>
                  <a:pt x="0" y="9042400"/>
                </a:lnTo>
                <a:lnTo>
                  <a:pt x="0" y="9029700"/>
                </a:lnTo>
                <a:lnTo>
                  <a:pt x="0" y="9017000"/>
                </a:lnTo>
                <a:lnTo>
                  <a:pt x="0" y="9004300"/>
                </a:lnTo>
                <a:lnTo>
                  <a:pt x="0" y="8991600"/>
                </a:lnTo>
                <a:lnTo>
                  <a:pt x="0" y="8978900"/>
                </a:lnTo>
                <a:lnTo>
                  <a:pt x="0" y="8966200"/>
                </a:lnTo>
                <a:lnTo>
                  <a:pt x="0" y="8953500"/>
                </a:lnTo>
                <a:lnTo>
                  <a:pt x="0" y="8940800"/>
                </a:lnTo>
                <a:lnTo>
                  <a:pt x="0" y="8928100"/>
                </a:lnTo>
                <a:lnTo>
                  <a:pt x="0" y="8915400"/>
                </a:lnTo>
                <a:lnTo>
                  <a:pt x="0" y="8902700"/>
                </a:lnTo>
                <a:lnTo>
                  <a:pt x="0" y="8890000"/>
                </a:lnTo>
                <a:lnTo>
                  <a:pt x="0" y="8877300"/>
                </a:lnTo>
                <a:lnTo>
                  <a:pt x="0" y="8864600"/>
                </a:lnTo>
                <a:lnTo>
                  <a:pt x="0" y="8851900"/>
                </a:lnTo>
                <a:lnTo>
                  <a:pt x="0" y="8839200"/>
                </a:lnTo>
                <a:lnTo>
                  <a:pt x="0" y="8826500"/>
                </a:lnTo>
                <a:lnTo>
                  <a:pt x="0" y="8813800"/>
                </a:lnTo>
                <a:lnTo>
                  <a:pt x="0" y="8801100"/>
                </a:lnTo>
                <a:lnTo>
                  <a:pt x="0" y="8788400"/>
                </a:lnTo>
                <a:lnTo>
                  <a:pt x="0" y="8775700"/>
                </a:lnTo>
                <a:lnTo>
                  <a:pt x="0" y="8763000"/>
                </a:lnTo>
                <a:lnTo>
                  <a:pt x="0" y="8750300"/>
                </a:lnTo>
                <a:lnTo>
                  <a:pt x="0" y="8737600"/>
                </a:lnTo>
                <a:lnTo>
                  <a:pt x="0" y="8724900"/>
                </a:lnTo>
                <a:lnTo>
                  <a:pt x="0" y="8712200"/>
                </a:lnTo>
                <a:lnTo>
                  <a:pt x="0" y="8699500"/>
                </a:lnTo>
                <a:lnTo>
                  <a:pt x="0" y="8686800"/>
                </a:lnTo>
                <a:lnTo>
                  <a:pt x="0" y="8674100"/>
                </a:lnTo>
                <a:lnTo>
                  <a:pt x="0" y="8661400"/>
                </a:lnTo>
                <a:lnTo>
                  <a:pt x="0" y="8648700"/>
                </a:lnTo>
                <a:lnTo>
                  <a:pt x="0" y="8636000"/>
                </a:lnTo>
                <a:lnTo>
                  <a:pt x="0" y="8623300"/>
                </a:lnTo>
                <a:lnTo>
                  <a:pt x="0" y="8610600"/>
                </a:lnTo>
                <a:lnTo>
                  <a:pt x="0" y="8597900"/>
                </a:lnTo>
                <a:lnTo>
                  <a:pt x="0" y="8585200"/>
                </a:lnTo>
                <a:lnTo>
                  <a:pt x="0" y="8572500"/>
                </a:lnTo>
                <a:lnTo>
                  <a:pt x="0" y="8559800"/>
                </a:lnTo>
                <a:lnTo>
                  <a:pt x="0" y="8547100"/>
                </a:lnTo>
                <a:lnTo>
                  <a:pt x="0" y="8534400"/>
                </a:lnTo>
                <a:lnTo>
                  <a:pt x="0" y="8521700"/>
                </a:lnTo>
                <a:lnTo>
                  <a:pt x="0" y="8509000"/>
                </a:lnTo>
                <a:lnTo>
                  <a:pt x="0" y="8496300"/>
                </a:lnTo>
                <a:lnTo>
                  <a:pt x="0" y="8483600"/>
                </a:lnTo>
                <a:lnTo>
                  <a:pt x="0" y="8470900"/>
                </a:lnTo>
                <a:lnTo>
                  <a:pt x="0" y="8458200"/>
                </a:lnTo>
                <a:lnTo>
                  <a:pt x="0" y="8445500"/>
                </a:lnTo>
                <a:lnTo>
                  <a:pt x="0" y="8432800"/>
                </a:lnTo>
                <a:lnTo>
                  <a:pt x="0" y="8420100"/>
                </a:lnTo>
                <a:lnTo>
                  <a:pt x="0" y="8407400"/>
                </a:lnTo>
                <a:lnTo>
                  <a:pt x="0" y="8394700"/>
                </a:lnTo>
                <a:lnTo>
                  <a:pt x="0" y="8382000"/>
                </a:lnTo>
                <a:lnTo>
                  <a:pt x="0" y="8369300"/>
                </a:lnTo>
                <a:lnTo>
                  <a:pt x="0" y="8356600"/>
                </a:lnTo>
                <a:lnTo>
                  <a:pt x="0" y="8343900"/>
                </a:lnTo>
                <a:lnTo>
                  <a:pt x="0" y="8331200"/>
                </a:lnTo>
                <a:lnTo>
                  <a:pt x="0" y="8318500"/>
                </a:lnTo>
                <a:lnTo>
                  <a:pt x="0" y="8305800"/>
                </a:lnTo>
                <a:lnTo>
                  <a:pt x="0" y="8293100"/>
                </a:lnTo>
                <a:lnTo>
                  <a:pt x="0" y="8280400"/>
                </a:lnTo>
                <a:lnTo>
                  <a:pt x="0" y="8267700"/>
                </a:lnTo>
                <a:lnTo>
                  <a:pt x="0" y="8255000"/>
                </a:lnTo>
                <a:lnTo>
                  <a:pt x="0" y="8242300"/>
                </a:lnTo>
                <a:lnTo>
                  <a:pt x="0" y="8229600"/>
                </a:lnTo>
                <a:lnTo>
                  <a:pt x="0" y="8216900"/>
                </a:lnTo>
                <a:lnTo>
                  <a:pt x="0" y="8204200"/>
                </a:lnTo>
                <a:lnTo>
                  <a:pt x="0" y="8191500"/>
                </a:lnTo>
                <a:lnTo>
                  <a:pt x="0" y="8178800"/>
                </a:lnTo>
                <a:lnTo>
                  <a:pt x="0" y="8166100"/>
                </a:lnTo>
                <a:lnTo>
                  <a:pt x="0" y="8153400"/>
                </a:lnTo>
                <a:lnTo>
                  <a:pt x="0" y="8140700"/>
                </a:lnTo>
                <a:lnTo>
                  <a:pt x="0" y="8128000"/>
                </a:lnTo>
                <a:lnTo>
                  <a:pt x="0" y="8115300"/>
                </a:lnTo>
                <a:lnTo>
                  <a:pt x="0" y="8102600"/>
                </a:lnTo>
                <a:lnTo>
                  <a:pt x="0" y="8089900"/>
                </a:lnTo>
                <a:lnTo>
                  <a:pt x="0" y="8077200"/>
                </a:lnTo>
                <a:lnTo>
                  <a:pt x="0" y="8064500"/>
                </a:lnTo>
                <a:lnTo>
                  <a:pt x="0" y="8051800"/>
                </a:lnTo>
                <a:lnTo>
                  <a:pt x="0" y="8039100"/>
                </a:lnTo>
                <a:lnTo>
                  <a:pt x="0" y="8026400"/>
                </a:lnTo>
                <a:lnTo>
                  <a:pt x="0" y="8013700"/>
                </a:lnTo>
                <a:lnTo>
                  <a:pt x="0" y="8001000"/>
                </a:lnTo>
                <a:lnTo>
                  <a:pt x="0" y="7988300"/>
                </a:lnTo>
                <a:lnTo>
                  <a:pt x="0" y="7975600"/>
                </a:lnTo>
                <a:lnTo>
                  <a:pt x="0" y="7962900"/>
                </a:lnTo>
                <a:lnTo>
                  <a:pt x="0" y="7950200"/>
                </a:lnTo>
                <a:lnTo>
                  <a:pt x="0" y="7937500"/>
                </a:lnTo>
                <a:lnTo>
                  <a:pt x="0" y="7924800"/>
                </a:lnTo>
                <a:lnTo>
                  <a:pt x="0" y="7912100"/>
                </a:lnTo>
                <a:lnTo>
                  <a:pt x="0" y="7899400"/>
                </a:lnTo>
                <a:lnTo>
                  <a:pt x="0" y="7886700"/>
                </a:lnTo>
                <a:lnTo>
                  <a:pt x="0" y="7874000"/>
                </a:lnTo>
                <a:lnTo>
                  <a:pt x="0" y="7861300"/>
                </a:lnTo>
                <a:lnTo>
                  <a:pt x="0" y="7848600"/>
                </a:lnTo>
                <a:lnTo>
                  <a:pt x="0" y="7835900"/>
                </a:lnTo>
                <a:lnTo>
                  <a:pt x="0" y="7823200"/>
                </a:lnTo>
                <a:lnTo>
                  <a:pt x="0" y="7810500"/>
                </a:lnTo>
                <a:lnTo>
                  <a:pt x="0" y="7797800"/>
                </a:lnTo>
                <a:lnTo>
                  <a:pt x="0" y="7785100"/>
                </a:lnTo>
                <a:lnTo>
                  <a:pt x="0" y="7772400"/>
                </a:lnTo>
                <a:lnTo>
                  <a:pt x="0" y="7759700"/>
                </a:lnTo>
                <a:lnTo>
                  <a:pt x="0" y="7747000"/>
                </a:lnTo>
                <a:lnTo>
                  <a:pt x="0" y="7734300"/>
                </a:lnTo>
                <a:lnTo>
                  <a:pt x="0" y="7721600"/>
                </a:lnTo>
                <a:lnTo>
                  <a:pt x="0" y="7708900"/>
                </a:lnTo>
                <a:lnTo>
                  <a:pt x="0" y="7696200"/>
                </a:lnTo>
                <a:lnTo>
                  <a:pt x="0" y="7683500"/>
                </a:lnTo>
                <a:lnTo>
                  <a:pt x="0" y="7670800"/>
                </a:lnTo>
                <a:lnTo>
                  <a:pt x="0" y="7658100"/>
                </a:lnTo>
                <a:lnTo>
                  <a:pt x="0" y="7645400"/>
                </a:lnTo>
                <a:lnTo>
                  <a:pt x="0" y="7632700"/>
                </a:lnTo>
                <a:lnTo>
                  <a:pt x="0" y="7620000"/>
                </a:lnTo>
                <a:lnTo>
                  <a:pt x="0" y="7607300"/>
                </a:lnTo>
                <a:lnTo>
                  <a:pt x="0" y="7594600"/>
                </a:lnTo>
                <a:lnTo>
                  <a:pt x="0" y="7581900"/>
                </a:lnTo>
                <a:lnTo>
                  <a:pt x="0" y="7569200"/>
                </a:lnTo>
                <a:lnTo>
                  <a:pt x="0" y="7556500"/>
                </a:lnTo>
                <a:lnTo>
                  <a:pt x="0" y="7543800"/>
                </a:lnTo>
                <a:lnTo>
                  <a:pt x="0" y="7531100"/>
                </a:lnTo>
                <a:lnTo>
                  <a:pt x="0" y="7518400"/>
                </a:lnTo>
                <a:lnTo>
                  <a:pt x="0" y="7505700"/>
                </a:lnTo>
                <a:lnTo>
                  <a:pt x="0" y="7493000"/>
                </a:lnTo>
                <a:lnTo>
                  <a:pt x="0" y="7480300"/>
                </a:lnTo>
                <a:lnTo>
                  <a:pt x="0" y="7467600"/>
                </a:lnTo>
                <a:lnTo>
                  <a:pt x="0" y="7454900"/>
                </a:lnTo>
                <a:lnTo>
                  <a:pt x="0" y="7442200"/>
                </a:lnTo>
                <a:lnTo>
                  <a:pt x="0" y="7429500"/>
                </a:lnTo>
                <a:lnTo>
                  <a:pt x="0" y="7416800"/>
                </a:lnTo>
                <a:lnTo>
                  <a:pt x="0" y="7404100"/>
                </a:lnTo>
                <a:lnTo>
                  <a:pt x="0" y="7391400"/>
                </a:lnTo>
                <a:lnTo>
                  <a:pt x="0" y="7378700"/>
                </a:lnTo>
                <a:lnTo>
                  <a:pt x="0" y="7366000"/>
                </a:lnTo>
                <a:lnTo>
                  <a:pt x="0" y="7353300"/>
                </a:lnTo>
                <a:lnTo>
                  <a:pt x="0" y="7340600"/>
                </a:lnTo>
                <a:lnTo>
                  <a:pt x="0" y="7327900"/>
                </a:lnTo>
                <a:lnTo>
                  <a:pt x="0" y="7315200"/>
                </a:lnTo>
                <a:lnTo>
                  <a:pt x="0" y="7302500"/>
                </a:lnTo>
                <a:lnTo>
                  <a:pt x="0" y="7289800"/>
                </a:lnTo>
                <a:lnTo>
                  <a:pt x="0" y="7277100"/>
                </a:lnTo>
                <a:lnTo>
                  <a:pt x="0" y="7264400"/>
                </a:lnTo>
                <a:lnTo>
                  <a:pt x="0" y="7251700"/>
                </a:lnTo>
                <a:lnTo>
                  <a:pt x="0" y="7239000"/>
                </a:lnTo>
                <a:lnTo>
                  <a:pt x="0" y="7226300"/>
                </a:lnTo>
                <a:lnTo>
                  <a:pt x="0" y="7213600"/>
                </a:lnTo>
                <a:lnTo>
                  <a:pt x="0" y="7200900"/>
                </a:lnTo>
                <a:lnTo>
                  <a:pt x="0" y="7188200"/>
                </a:lnTo>
                <a:lnTo>
                  <a:pt x="0" y="7175500"/>
                </a:lnTo>
                <a:lnTo>
                  <a:pt x="0" y="7162800"/>
                </a:lnTo>
                <a:lnTo>
                  <a:pt x="0" y="7150100"/>
                </a:lnTo>
                <a:lnTo>
                  <a:pt x="0" y="7137400"/>
                </a:lnTo>
                <a:lnTo>
                  <a:pt x="0" y="7124700"/>
                </a:lnTo>
                <a:lnTo>
                  <a:pt x="0" y="7112000"/>
                </a:lnTo>
                <a:lnTo>
                  <a:pt x="0" y="7099300"/>
                </a:lnTo>
                <a:lnTo>
                  <a:pt x="0" y="7086600"/>
                </a:lnTo>
                <a:lnTo>
                  <a:pt x="0" y="7073900"/>
                </a:lnTo>
                <a:lnTo>
                  <a:pt x="0" y="7061200"/>
                </a:lnTo>
                <a:lnTo>
                  <a:pt x="0" y="7048500"/>
                </a:lnTo>
                <a:lnTo>
                  <a:pt x="0" y="7035800"/>
                </a:lnTo>
                <a:lnTo>
                  <a:pt x="0" y="7023100"/>
                </a:lnTo>
                <a:lnTo>
                  <a:pt x="0" y="7010400"/>
                </a:lnTo>
                <a:lnTo>
                  <a:pt x="0" y="6997700"/>
                </a:lnTo>
                <a:lnTo>
                  <a:pt x="0" y="6985000"/>
                </a:lnTo>
                <a:lnTo>
                  <a:pt x="0" y="6972300"/>
                </a:lnTo>
                <a:lnTo>
                  <a:pt x="0" y="6959600"/>
                </a:lnTo>
                <a:lnTo>
                  <a:pt x="0" y="6946900"/>
                </a:lnTo>
                <a:lnTo>
                  <a:pt x="0" y="6934200"/>
                </a:lnTo>
                <a:lnTo>
                  <a:pt x="0" y="6921500"/>
                </a:lnTo>
                <a:lnTo>
                  <a:pt x="0" y="6908800"/>
                </a:lnTo>
                <a:lnTo>
                  <a:pt x="0" y="6896100"/>
                </a:lnTo>
                <a:lnTo>
                  <a:pt x="0" y="6883400"/>
                </a:lnTo>
                <a:lnTo>
                  <a:pt x="0" y="6870700"/>
                </a:lnTo>
                <a:lnTo>
                  <a:pt x="0" y="6858000"/>
                </a:lnTo>
                <a:lnTo>
                  <a:pt x="0" y="6845300"/>
                </a:lnTo>
                <a:lnTo>
                  <a:pt x="0" y="6832600"/>
                </a:lnTo>
                <a:lnTo>
                  <a:pt x="0" y="6819900"/>
                </a:lnTo>
                <a:lnTo>
                  <a:pt x="0" y="6807200"/>
                </a:lnTo>
                <a:lnTo>
                  <a:pt x="0" y="6794500"/>
                </a:lnTo>
                <a:lnTo>
                  <a:pt x="0" y="6781800"/>
                </a:lnTo>
                <a:lnTo>
                  <a:pt x="0" y="6769100"/>
                </a:lnTo>
                <a:lnTo>
                  <a:pt x="0" y="6756400"/>
                </a:lnTo>
                <a:lnTo>
                  <a:pt x="0" y="6743700"/>
                </a:lnTo>
                <a:lnTo>
                  <a:pt x="0" y="6731000"/>
                </a:lnTo>
                <a:lnTo>
                  <a:pt x="0" y="6718300"/>
                </a:lnTo>
                <a:lnTo>
                  <a:pt x="0" y="6705600"/>
                </a:lnTo>
                <a:lnTo>
                  <a:pt x="0" y="6692900"/>
                </a:lnTo>
                <a:lnTo>
                  <a:pt x="0" y="6680200"/>
                </a:lnTo>
                <a:lnTo>
                  <a:pt x="0" y="6667500"/>
                </a:lnTo>
                <a:lnTo>
                  <a:pt x="0" y="6654800"/>
                </a:lnTo>
                <a:lnTo>
                  <a:pt x="0" y="6642100"/>
                </a:lnTo>
                <a:lnTo>
                  <a:pt x="0" y="6629400"/>
                </a:lnTo>
                <a:lnTo>
                  <a:pt x="0" y="6616700"/>
                </a:lnTo>
                <a:lnTo>
                  <a:pt x="0" y="6604000"/>
                </a:lnTo>
                <a:lnTo>
                  <a:pt x="0" y="6591300"/>
                </a:lnTo>
                <a:lnTo>
                  <a:pt x="0" y="6578600"/>
                </a:lnTo>
                <a:lnTo>
                  <a:pt x="0" y="6565900"/>
                </a:lnTo>
                <a:lnTo>
                  <a:pt x="0" y="6553200"/>
                </a:lnTo>
                <a:lnTo>
                  <a:pt x="0" y="6540500"/>
                </a:lnTo>
                <a:lnTo>
                  <a:pt x="0" y="6527800"/>
                </a:lnTo>
                <a:lnTo>
                  <a:pt x="0" y="6515100"/>
                </a:lnTo>
                <a:lnTo>
                  <a:pt x="0" y="6502400"/>
                </a:lnTo>
                <a:lnTo>
                  <a:pt x="0" y="6489700"/>
                </a:lnTo>
                <a:lnTo>
                  <a:pt x="0" y="6477000"/>
                </a:lnTo>
                <a:lnTo>
                  <a:pt x="0" y="6464300"/>
                </a:lnTo>
                <a:lnTo>
                  <a:pt x="0" y="6451600"/>
                </a:lnTo>
                <a:lnTo>
                  <a:pt x="0" y="6438900"/>
                </a:lnTo>
                <a:lnTo>
                  <a:pt x="0" y="6426200"/>
                </a:lnTo>
                <a:lnTo>
                  <a:pt x="0" y="6413500"/>
                </a:lnTo>
                <a:lnTo>
                  <a:pt x="0" y="6400800"/>
                </a:lnTo>
                <a:lnTo>
                  <a:pt x="0" y="6388100"/>
                </a:lnTo>
                <a:lnTo>
                  <a:pt x="0" y="6375400"/>
                </a:lnTo>
                <a:lnTo>
                  <a:pt x="0" y="6362700"/>
                </a:lnTo>
                <a:lnTo>
                  <a:pt x="0" y="6350000"/>
                </a:lnTo>
                <a:lnTo>
                  <a:pt x="0" y="6337300"/>
                </a:lnTo>
                <a:lnTo>
                  <a:pt x="0" y="6324600"/>
                </a:lnTo>
                <a:lnTo>
                  <a:pt x="0" y="6311900"/>
                </a:lnTo>
                <a:lnTo>
                  <a:pt x="0" y="6299200"/>
                </a:lnTo>
                <a:lnTo>
                  <a:pt x="0" y="6286500"/>
                </a:lnTo>
                <a:lnTo>
                  <a:pt x="0" y="6273800"/>
                </a:lnTo>
                <a:lnTo>
                  <a:pt x="0" y="6261100"/>
                </a:lnTo>
                <a:lnTo>
                  <a:pt x="0" y="6248400"/>
                </a:lnTo>
                <a:lnTo>
                  <a:pt x="0" y="6235700"/>
                </a:lnTo>
                <a:lnTo>
                  <a:pt x="0" y="6223000"/>
                </a:lnTo>
                <a:lnTo>
                  <a:pt x="0" y="6210300"/>
                </a:lnTo>
                <a:lnTo>
                  <a:pt x="0" y="6197600"/>
                </a:lnTo>
                <a:lnTo>
                  <a:pt x="0" y="6184900"/>
                </a:lnTo>
                <a:lnTo>
                  <a:pt x="0" y="6172200"/>
                </a:lnTo>
                <a:lnTo>
                  <a:pt x="0" y="6159500"/>
                </a:lnTo>
                <a:lnTo>
                  <a:pt x="0" y="6146800"/>
                </a:lnTo>
                <a:lnTo>
                  <a:pt x="0" y="6134100"/>
                </a:lnTo>
                <a:lnTo>
                  <a:pt x="0" y="6121400"/>
                </a:lnTo>
                <a:lnTo>
                  <a:pt x="0" y="6108700"/>
                </a:lnTo>
                <a:lnTo>
                  <a:pt x="0" y="6096000"/>
                </a:lnTo>
                <a:lnTo>
                  <a:pt x="0" y="6083300"/>
                </a:lnTo>
                <a:lnTo>
                  <a:pt x="0" y="6070600"/>
                </a:lnTo>
                <a:lnTo>
                  <a:pt x="0" y="6057900"/>
                </a:lnTo>
                <a:lnTo>
                  <a:pt x="0" y="6045200"/>
                </a:lnTo>
                <a:lnTo>
                  <a:pt x="0" y="6032500"/>
                </a:lnTo>
                <a:lnTo>
                  <a:pt x="0" y="6019800"/>
                </a:lnTo>
                <a:lnTo>
                  <a:pt x="0" y="6007100"/>
                </a:lnTo>
                <a:lnTo>
                  <a:pt x="0" y="5994400"/>
                </a:lnTo>
                <a:lnTo>
                  <a:pt x="0" y="5981700"/>
                </a:lnTo>
                <a:lnTo>
                  <a:pt x="0" y="5969000"/>
                </a:lnTo>
                <a:lnTo>
                  <a:pt x="0" y="5956300"/>
                </a:lnTo>
                <a:lnTo>
                  <a:pt x="0" y="5943600"/>
                </a:lnTo>
                <a:lnTo>
                  <a:pt x="0" y="5930900"/>
                </a:lnTo>
                <a:lnTo>
                  <a:pt x="0" y="5918200"/>
                </a:lnTo>
                <a:lnTo>
                  <a:pt x="0" y="5905500"/>
                </a:lnTo>
                <a:lnTo>
                  <a:pt x="0" y="5892800"/>
                </a:lnTo>
                <a:lnTo>
                  <a:pt x="0" y="5880100"/>
                </a:lnTo>
                <a:lnTo>
                  <a:pt x="0" y="5867400"/>
                </a:lnTo>
                <a:lnTo>
                  <a:pt x="0" y="5854700"/>
                </a:lnTo>
                <a:lnTo>
                  <a:pt x="0" y="5842000"/>
                </a:lnTo>
                <a:lnTo>
                  <a:pt x="0" y="5829300"/>
                </a:lnTo>
                <a:lnTo>
                  <a:pt x="0" y="5816600"/>
                </a:lnTo>
                <a:lnTo>
                  <a:pt x="0" y="5803900"/>
                </a:lnTo>
                <a:lnTo>
                  <a:pt x="0" y="5791200"/>
                </a:lnTo>
                <a:lnTo>
                  <a:pt x="0" y="5778500"/>
                </a:lnTo>
                <a:lnTo>
                  <a:pt x="0" y="5765800"/>
                </a:lnTo>
                <a:lnTo>
                  <a:pt x="0" y="5753100"/>
                </a:lnTo>
                <a:lnTo>
                  <a:pt x="0" y="5740400"/>
                </a:lnTo>
                <a:lnTo>
                  <a:pt x="0" y="5727700"/>
                </a:lnTo>
                <a:lnTo>
                  <a:pt x="0" y="5715000"/>
                </a:lnTo>
                <a:lnTo>
                  <a:pt x="0" y="5702300"/>
                </a:lnTo>
                <a:lnTo>
                  <a:pt x="0" y="5689600"/>
                </a:lnTo>
                <a:lnTo>
                  <a:pt x="0" y="5676900"/>
                </a:lnTo>
                <a:lnTo>
                  <a:pt x="0" y="5664200"/>
                </a:lnTo>
                <a:lnTo>
                  <a:pt x="0" y="5651500"/>
                </a:lnTo>
                <a:lnTo>
                  <a:pt x="0" y="5638800"/>
                </a:lnTo>
                <a:lnTo>
                  <a:pt x="0" y="5626100"/>
                </a:lnTo>
                <a:lnTo>
                  <a:pt x="0" y="5613400"/>
                </a:lnTo>
                <a:lnTo>
                  <a:pt x="0" y="5600700"/>
                </a:lnTo>
                <a:lnTo>
                  <a:pt x="0" y="5588000"/>
                </a:lnTo>
                <a:lnTo>
                  <a:pt x="0" y="5575300"/>
                </a:lnTo>
                <a:lnTo>
                  <a:pt x="0" y="5562600"/>
                </a:lnTo>
                <a:lnTo>
                  <a:pt x="0" y="5549900"/>
                </a:lnTo>
                <a:lnTo>
                  <a:pt x="0" y="5537200"/>
                </a:lnTo>
                <a:lnTo>
                  <a:pt x="0" y="5524500"/>
                </a:lnTo>
                <a:lnTo>
                  <a:pt x="0" y="5511800"/>
                </a:lnTo>
                <a:lnTo>
                  <a:pt x="0" y="5499100"/>
                </a:lnTo>
                <a:lnTo>
                  <a:pt x="0" y="5486400"/>
                </a:lnTo>
                <a:lnTo>
                  <a:pt x="0" y="5473700"/>
                </a:lnTo>
                <a:lnTo>
                  <a:pt x="0" y="5461000"/>
                </a:lnTo>
                <a:lnTo>
                  <a:pt x="0" y="5448300"/>
                </a:lnTo>
                <a:lnTo>
                  <a:pt x="0" y="5435600"/>
                </a:lnTo>
                <a:lnTo>
                  <a:pt x="0" y="5422900"/>
                </a:lnTo>
                <a:lnTo>
                  <a:pt x="0" y="5410200"/>
                </a:lnTo>
                <a:lnTo>
                  <a:pt x="0" y="5397500"/>
                </a:lnTo>
                <a:lnTo>
                  <a:pt x="0" y="5384800"/>
                </a:lnTo>
                <a:lnTo>
                  <a:pt x="0" y="5372100"/>
                </a:lnTo>
                <a:lnTo>
                  <a:pt x="0" y="5359400"/>
                </a:lnTo>
                <a:lnTo>
                  <a:pt x="0" y="5346700"/>
                </a:lnTo>
                <a:lnTo>
                  <a:pt x="0" y="5334000"/>
                </a:lnTo>
                <a:lnTo>
                  <a:pt x="0" y="5321300"/>
                </a:lnTo>
                <a:lnTo>
                  <a:pt x="0" y="5308600"/>
                </a:lnTo>
                <a:lnTo>
                  <a:pt x="0" y="5295900"/>
                </a:lnTo>
                <a:lnTo>
                  <a:pt x="0" y="5283200"/>
                </a:lnTo>
                <a:lnTo>
                  <a:pt x="0" y="5270500"/>
                </a:lnTo>
                <a:lnTo>
                  <a:pt x="0" y="5257800"/>
                </a:lnTo>
                <a:lnTo>
                  <a:pt x="0" y="5245100"/>
                </a:lnTo>
                <a:lnTo>
                  <a:pt x="0" y="5232400"/>
                </a:lnTo>
                <a:lnTo>
                  <a:pt x="0" y="5219700"/>
                </a:lnTo>
                <a:lnTo>
                  <a:pt x="0" y="5207000"/>
                </a:lnTo>
                <a:lnTo>
                  <a:pt x="0" y="5194300"/>
                </a:lnTo>
                <a:lnTo>
                  <a:pt x="0" y="5181600"/>
                </a:lnTo>
                <a:lnTo>
                  <a:pt x="0" y="5168900"/>
                </a:lnTo>
                <a:lnTo>
                  <a:pt x="0" y="5156200"/>
                </a:lnTo>
                <a:lnTo>
                  <a:pt x="0" y="5143500"/>
                </a:lnTo>
                <a:lnTo>
                  <a:pt x="0" y="5130800"/>
                </a:lnTo>
                <a:lnTo>
                  <a:pt x="0" y="5118100"/>
                </a:lnTo>
                <a:lnTo>
                  <a:pt x="0" y="5105400"/>
                </a:lnTo>
                <a:lnTo>
                  <a:pt x="0" y="5092700"/>
                </a:lnTo>
                <a:lnTo>
                  <a:pt x="0" y="5080000"/>
                </a:lnTo>
                <a:lnTo>
                  <a:pt x="0" y="5067300"/>
                </a:lnTo>
                <a:lnTo>
                  <a:pt x="0" y="5054600"/>
                </a:lnTo>
                <a:lnTo>
                  <a:pt x="0" y="5041900"/>
                </a:lnTo>
                <a:lnTo>
                  <a:pt x="0" y="5029200"/>
                </a:lnTo>
                <a:lnTo>
                  <a:pt x="0" y="5016500"/>
                </a:lnTo>
                <a:lnTo>
                  <a:pt x="0" y="5003800"/>
                </a:lnTo>
                <a:lnTo>
                  <a:pt x="0" y="4991100"/>
                </a:lnTo>
                <a:lnTo>
                  <a:pt x="0" y="4978400"/>
                </a:lnTo>
                <a:lnTo>
                  <a:pt x="0" y="4965700"/>
                </a:lnTo>
                <a:lnTo>
                  <a:pt x="0" y="4953000"/>
                </a:lnTo>
                <a:lnTo>
                  <a:pt x="0" y="4940300"/>
                </a:lnTo>
                <a:lnTo>
                  <a:pt x="0" y="4927600"/>
                </a:lnTo>
                <a:lnTo>
                  <a:pt x="0" y="4914900"/>
                </a:lnTo>
                <a:lnTo>
                  <a:pt x="0" y="4902200"/>
                </a:lnTo>
                <a:lnTo>
                  <a:pt x="0" y="4889500"/>
                </a:lnTo>
                <a:lnTo>
                  <a:pt x="0" y="4876800"/>
                </a:lnTo>
                <a:lnTo>
                  <a:pt x="0" y="4864100"/>
                </a:lnTo>
                <a:lnTo>
                  <a:pt x="0" y="4851400"/>
                </a:lnTo>
                <a:lnTo>
                  <a:pt x="0" y="4838700"/>
                </a:lnTo>
                <a:lnTo>
                  <a:pt x="0" y="4826000"/>
                </a:lnTo>
                <a:lnTo>
                  <a:pt x="0" y="4813300"/>
                </a:lnTo>
                <a:lnTo>
                  <a:pt x="0" y="4800600"/>
                </a:lnTo>
                <a:lnTo>
                  <a:pt x="0" y="4787900"/>
                </a:lnTo>
                <a:lnTo>
                  <a:pt x="0" y="4775200"/>
                </a:lnTo>
                <a:lnTo>
                  <a:pt x="0" y="4762500"/>
                </a:lnTo>
                <a:lnTo>
                  <a:pt x="0" y="4749800"/>
                </a:lnTo>
                <a:lnTo>
                  <a:pt x="0" y="4737100"/>
                </a:lnTo>
                <a:lnTo>
                  <a:pt x="0" y="4724400"/>
                </a:lnTo>
                <a:lnTo>
                  <a:pt x="0" y="4711700"/>
                </a:lnTo>
                <a:lnTo>
                  <a:pt x="0" y="4699000"/>
                </a:lnTo>
                <a:lnTo>
                  <a:pt x="0" y="4686300"/>
                </a:lnTo>
                <a:lnTo>
                  <a:pt x="0" y="4673600"/>
                </a:lnTo>
                <a:lnTo>
                  <a:pt x="0" y="4660900"/>
                </a:lnTo>
                <a:lnTo>
                  <a:pt x="0" y="4648200"/>
                </a:lnTo>
                <a:lnTo>
                  <a:pt x="0" y="4635500"/>
                </a:lnTo>
                <a:lnTo>
                  <a:pt x="0" y="4622800"/>
                </a:lnTo>
                <a:lnTo>
                  <a:pt x="0" y="4610100"/>
                </a:lnTo>
                <a:lnTo>
                  <a:pt x="0" y="4597400"/>
                </a:lnTo>
                <a:lnTo>
                  <a:pt x="0" y="4584700"/>
                </a:lnTo>
                <a:lnTo>
                  <a:pt x="0" y="4572000"/>
                </a:lnTo>
              </a:path>
            </a:pathLst>
          </a:custGeom>
          <a:solidFill>
            <a:srgbClr val="252525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248099" y="1427043"/>
            <a:ext cx="3483811" cy="956228"/>
            <a:chOff x="565306" y="1659267"/>
            <a:chExt cx="3483811" cy="956228"/>
          </a:xfrm>
        </p:grpSpPr>
        <p:sp>
          <p:nvSpPr>
            <p:cNvPr id="40" name="文本框 39"/>
            <p:cNvSpPr txBox="1"/>
            <p:nvPr/>
          </p:nvSpPr>
          <p:spPr>
            <a:xfrm>
              <a:off x="565306" y="1659267"/>
              <a:ext cx="34838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ECPE</a:t>
              </a:r>
              <a:r>
                <a:rPr lang="zh-CN" altLang="en-US" sz="4000" b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系统应用</a:t>
              </a: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659103" y="2615495"/>
              <a:ext cx="849071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框 47"/>
          <p:cNvSpPr txBox="1"/>
          <p:nvPr/>
        </p:nvSpPr>
        <p:spPr>
          <a:xfrm rot="10800000">
            <a:off x="74950" y="4978936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48099" y="2719464"/>
            <a:ext cx="3274507" cy="2395157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利用了</a:t>
            </a:r>
            <a:r>
              <a:rPr lang="zh-CN" altLang="en-US" sz="1600" b="1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大连理工大学情感词汇本体库</a:t>
            </a:r>
            <a:r>
              <a:rPr lang="zh-CN" altLang="en-US" sz="1600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，将标注的情感句作为输入，匹配到情感库中的情感词，完成对情感句的分类，因为情感句和原因句有对应关系，所以可以通过情感词所在类别对情感原因进行了分类。</a:t>
            </a:r>
            <a:endParaRPr lang="zh-CN" altLang="en-US" sz="1600" b="1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323" y="976208"/>
            <a:ext cx="3485347" cy="34666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35357" y="4519118"/>
            <a:ext cx="255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：库中情感类别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670" y="1825379"/>
            <a:ext cx="3873906" cy="261750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8591515" y="4515972"/>
            <a:ext cx="335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图</a:t>
            </a:r>
            <a:r>
              <a:rPr lang="en-US" altLang="zh-CN" dirty="0"/>
              <a:t>2</a:t>
            </a:r>
            <a:r>
              <a:rPr lang="zh-CN" altLang="en-US" dirty="0"/>
              <a:t>：情感词与情感原因的对应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377815" y="6033770"/>
            <a:ext cx="57924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参考：大连理工大学情感词库https://github.com/ZaneMuir/DLUT-Emotionontology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>
            <a:spLocks noChangeAspect="1"/>
          </p:cNvSpPr>
          <p:nvPr/>
        </p:nvSpPr>
        <p:spPr>
          <a:xfrm>
            <a:off x="7680326" y="0"/>
            <a:ext cx="4511674" cy="6859192"/>
          </a:xfrm>
          <a:custGeom>
            <a:avLst/>
            <a:gdLst/>
            <a:ahLst/>
            <a:cxnLst/>
            <a:rect l="0" t="0" r="0" b="0"/>
            <a:pathLst>
              <a:path w="5410201" h="9131301">
                <a:moveTo>
                  <a:pt x="0" y="4559300"/>
                </a:moveTo>
                <a:lnTo>
                  <a:pt x="0" y="4546600"/>
                </a:lnTo>
                <a:lnTo>
                  <a:pt x="0" y="4533900"/>
                </a:lnTo>
                <a:lnTo>
                  <a:pt x="0" y="4521200"/>
                </a:lnTo>
                <a:lnTo>
                  <a:pt x="0" y="4508500"/>
                </a:lnTo>
                <a:lnTo>
                  <a:pt x="0" y="4495800"/>
                </a:lnTo>
                <a:lnTo>
                  <a:pt x="0" y="4483100"/>
                </a:lnTo>
                <a:lnTo>
                  <a:pt x="0" y="4470400"/>
                </a:lnTo>
                <a:lnTo>
                  <a:pt x="0" y="4457700"/>
                </a:lnTo>
                <a:lnTo>
                  <a:pt x="0" y="4445000"/>
                </a:lnTo>
                <a:lnTo>
                  <a:pt x="0" y="4432300"/>
                </a:lnTo>
                <a:lnTo>
                  <a:pt x="0" y="4419600"/>
                </a:lnTo>
                <a:lnTo>
                  <a:pt x="0" y="4406900"/>
                </a:lnTo>
                <a:lnTo>
                  <a:pt x="0" y="4394200"/>
                </a:lnTo>
                <a:lnTo>
                  <a:pt x="0" y="4381500"/>
                </a:lnTo>
                <a:lnTo>
                  <a:pt x="0" y="4368800"/>
                </a:lnTo>
                <a:lnTo>
                  <a:pt x="0" y="4356100"/>
                </a:lnTo>
                <a:lnTo>
                  <a:pt x="0" y="4343400"/>
                </a:lnTo>
                <a:lnTo>
                  <a:pt x="0" y="4330700"/>
                </a:lnTo>
                <a:lnTo>
                  <a:pt x="0" y="4318000"/>
                </a:lnTo>
                <a:lnTo>
                  <a:pt x="0" y="4305300"/>
                </a:lnTo>
                <a:lnTo>
                  <a:pt x="0" y="4292600"/>
                </a:lnTo>
                <a:lnTo>
                  <a:pt x="0" y="4279900"/>
                </a:lnTo>
                <a:lnTo>
                  <a:pt x="0" y="4267200"/>
                </a:lnTo>
                <a:lnTo>
                  <a:pt x="0" y="4254500"/>
                </a:lnTo>
                <a:lnTo>
                  <a:pt x="0" y="4241800"/>
                </a:lnTo>
                <a:lnTo>
                  <a:pt x="0" y="4229100"/>
                </a:lnTo>
                <a:lnTo>
                  <a:pt x="0" y="4216400"/>
                </a:lnTo>
                <a:lnTo>
                  <a:pt x="0" y="4203700"/>
                </a:lnTo>
                <a:lnTo>
                  <a:pt x="0" y="4191000"/>
                </a:lnTo>
                <a:lnTo>
                  <a:pt x="0" y="4178300"/>
                </a:lnTo>
                <a:lnTo>
                  <a:pt x="0" y="4165600"/>
                </a:lnTo>
                <a:lnTo>
                  <a:pt x="0" y="4152900"/>
                </a:lnTo>
                <a:lnTo>
                  <a:pt x="0" y="4140200"/>
                </a:lnTo>
                <a:lnTo>
                  <a:pt x="0" y="4127500"/>
                </a:lnTo>
                <a:lnTo>
                  <a:pt x="0" y="4114800"/>
                </a:lnTo>
                <a:lnTo>
                  <a:pt x="0" y="4102100"/>
                </a:lnTo>
                <a:lnTo>
                  <a:pt x="0" y="4089400"/>
                </a:lnTo>
                <a:lnTo>
                  <a:pt x="0" y="4076700"/>
                </a:lnTo>
                <a:lnTo>
                  <a:pt x="0" y="4064000"/>
                </a:lnTo>
                <a:lnTo>
                  <a:pt x="0" y="4051300"/>
                </a:lnTo>
                <a:lnTo>
                  <a:pt x="0" y="4038600"/>
                </a:lnTo>
                <a:lnTo>
                  <a:pt x="0" y="4025900"/>
                </a:lnTo>
                <a:lnTo>
                  <a:pt x="0" y="4013200"/>
                </a:lnTo>
                <a:lnTo>
                  <a:pt x="0" y="4000500"/>
                </a:lnTo>
                <a:lnTo>
                  <a:pt x="0" y="3987800"/>
                </a:lnTo>
                <a:lnTo>
                  <a:pt x="0" y="3975100"/>
                </a:lnTo>
                <a:lnTo>
                  <a:pt x="0" y="3962400"/>
                </a:lnTo>
                <a:lnTo>
                  <a:pt x="0" y="3949700"/>
                </a:lnTo>
                <a:lnTo>
                  <a:pt x="0" y="3937000"/>
                </a:lnTo>
                <a:lnTo>
                  <a:pt x="0" y="3924300"/>
                </a:lnTo>
                <a:lnTo>
                  <a:pt x="0" y="3911600"/>
                </a:lnTo>
                <a:lnTo>
                  <a:pt x="0" y="3898900"/>
                </a:lnTo>
                <a:lnTo>
                  <a:pt x="0" y="3886200"/>
                </a:lnTo>
                <a:lnTo>
                  <a:pt x="0" y="3873500"/>
                </a:lnTo>
                <a:lnTo>
                  <a:pt x="0" y="3860800"/>
                </a:lnTo>
                <a:lnTo>
                  <a:pt x="0" y="3848100"/>
                </a:lnTo>
                <a:lnTo>
                  <a:pt x="0" y="3835400"/>
                </a:lnTo>
                <a:lnTo>
                  <a:pt x="0" y="3822700"/>
                </a:lnTo>
                <a:lnTo>
                  <a:pt x="0" y="3810000"/>
                </a:lnTo>
                <a:lnTo>
                  <a:pt x="0" y="3797300"/>
                </a:lnTo>
                <a:lnTo>
                  <a:pt x="0" y="3784600"/>
                </a:lnTo>
                <a:lnTo>
                  <a:pt x="0" y="3771900"/>
                </a:lnTo>
                <a:lnTo>
                  <a:pt x="0" y="3759200"/>
                </a:lnTo>
                <a:lnTo>
                  <a:pt x="0" y="3746500"/>
                </a:lnTo>
                <a:lnTo>
                  <a:pt x="0" y="3733800"/>
                </a:lnTo>
                <a:lnTo>
                  <a:pt x="0" y="3721100"/>
                </a:lnTo>
                <a:lnTo>
                  <a:pt x="0" y="3708400"/>
                </a:lnTo>
                <a:lnTo>
                  <a:pt x="0" y="3695700"/>
                </a:lnTo>
                <a:lnTo>
                  <a:pt x="0" y="3683000"/>
                </a:lnTo>
                <a:lnTo>
                  <a:pt x="0" y="3670300"/>
                </a:lnTo>
                <a:lnTo>
                  <a:pt x="0" y="3657600"/>
                </a:lnTo>
                <a:lnTo>
                  <a:pt x="0" y="3644900"/>
                </a:lnTo>
                <a:lnTo>
                  <a:pt x="0" y="3632200"/>
                </a:lnTo>
                <a:lnTo>
                  <a:pt x="0" y="3619500"/>
                </a:lnTo>
                <a:lnTo>
                  <a:pt x="0" y="3606800"/>
                </a:lnTo>
                <a:lnTo>
                  <a:pt x="0" y="3594100"/>
                </a:lnTo>
                <a:lnTo>
                  <a:pt x="0" y="3581400"/>
                </a:lnTo>
                <a:lnTo>
                  <a:pt x="0" y="3568700"/>
                </a:lnTo>
                <a:lnTo>
                  <a:pt x="0" y="3556000"/>
                </a:lnTo>
                <a:lnTo>
                  <a:pt x="0" y="3543300"/>
                </a:lnTo>
                <a:lnTo>
                  <a:pt x="0" y="3530600"/>
                </a:lnTo>
                <a:lnTo>
                  <a:pt x="0" y="3517900"/>
                </a:lnTo>
                <a:lnTo>
                  <a:pt x="0" y="3505200"/>
                </a:lnTo>
                <a:lnTo>
                  <a:pt x="0" y="3492500"/>
                </a:lnTo>
                <a:lnTo>
                  <a:pt x="0" y="3479800"/>
                </a:lnTo>
                <a:lnTo>
                  <a:pt x="0" y="3467100"/>
                </a:lnTo>
                <a:lnTo>
                  <a:pt x="0" y="3454400"/>
                </a:lnTo>
                <a:lnTo>
                  <a:pt x="0" y="3441700"/>
                </a:lnTo>
                <a:lnTo>
                  <a:pt x="0" y="3429000"/>
                </a:lnTo>
                <a:lnTo>
                  <a:pt x="0" y="3416300"/>
                </a:lnTo>
                <a:lnTo>
                  <a:pt x="0" y="3403600"/>
                </a:lnTo>
                <a:lnTo>
                  <a:pt x="0" y="3390900"/>
                </a:lnTo>
                <a:lnTo>
                  <a:pt x="0" y="3378200"/>
                </a:lnTo>
                <a:lnTo>
                  <a:pt x="0" y="3365500"/>
                </a:lnTo>
                <a:lnTo>
                  <a:pt x="0" y="3352800"/>
                </a:lnTo>
                <a:lnTo>
                  <a:pt x="0" y="3340100"/>
                </a:lnTo>
                <a:lnTo>
                  <a:pt x="0" y="3327400"/>
                </a:lnTo>
                <a:lnTo>
                  <a:pt x="0" y="3314700"/>
                </a:lnTo>
                <a:lnTo>
                  <a:pt x="0" y="3302000"/>
                </a:lnTo>
                <a:lnTo>
                  <a:pt x="0" y="3289300"/>
                </a:lnTo>
                <a:lnTo>
                  <a:pt x="0" y="3276600"/>
                </a:lnTo>
                <a:lnTo>
                  <a:pt x="0" y="3263900"/>
                </a:lnTo>
                <a:lnTo>
                  <a:pt x="0" y="3251200"/>
                </a:lnTo>
                <a:lnTo>
                  <a:pt x="0" y="3238500"/>
                </a:lnTo>
                <a:lnTo>
                  <a:pt x="0" y="3225800"/>
                </a:lnTo>
                <a:lnTo>
                  <a:pt x="0" y="3213100"/>
                </a:lnTo>
                <a:lnTo>
                  <a:pt x="0" y="3200400"/>
                </a:lnTo>
                <a:lnTo>
                  <a:pt x="0" y="3187700"/>
                </a:lnTo>
                <a:lnTo>
                  <a:pt x="0" y="3175000"/>
                </a:lnTo>
                <a:lnTo>
                  <a:pt x="0" y="3162300"/>
                </a:lnTo>
                <a:lnTo>
                  <a:pt x="0" y="3149600"/>
                </a:lnTo>
                <a:lnTo>
                  <a:pt x="0" y="3136900"/>
                </a:lnTo>
                <a:lnTo>
                  <a:pt x="0" y="3124200"/>
                </a:lnTo>
                <a:lnTo>
                  <a:pt x="0" y="3111500"/>
                </a:lnTo>
                <a:lnTo>
                  <a:pt x="0" y="3098800"/>
                </a:lnTo>
                <a:lnTo>
                  <a:pt x="0" y="3086100"/>
                </a:lnTo>
                <a:lnTo>
                  <a:pt x="0" y="3073400"/>
                </a:lnTo>
                <a:lnTo>
                  <a:pt x="0" y="3060700"/>
                </a:lnTo>
                <a:lnTo>
                  <a:pt x="0" y="3048000"/>
                </a:lnTo>
                <a:lnTo>
                  <a:pt x="0" y="3035300"/>
                </a:lnTo>
                <a:lnTo>
                  <a:pt x="0" y="3022600"/>
                </a:lnTo>
                <a:lnTo>
                  <a:pt x="0" y="3009900"/>
                </a:lnTo>
                <a:lnTo>
                  <a:pt x="0" y="2997200"/>
                </a:lnTo>
                <a:lnTo>
                  <a:pt x="0" y="2984500"/>
                </a:lnTo>
                <a:lnTo>
                  <a:pt x="0" y="2971800"/>
                </a:lnTo>
                <a:lnTo>
                  <a:pt x="0" y="2959100"/>
                </a:lnTo>
                <a:lnTo>
                  <a:pt x="0" y="2946400"/>
                </a:lnTo>
                <a:lnTo>
                  <a:pt x="0" y="2933700"/>
                </a:lnTo>
                <a:lnTo>
                  <a:pt x="0" y="2921000"/>
                </a:lnTo>
                <a:lnTo>
                  <a:pt x="0" y="2908300"/>
                </a:lnTo>
                <a:lnTo>
                  <a:pt x="0" y="2895600"/>
                </a:lnTo>
                <a:lnTo>
                  <a:pt x="0" y="2882900"/>
                </a:lnTo>
                <a:lnTo>
                  <a:pt x="0" y="2870200"/>
                </a:lnTo>
                <a:lnTo>
                  <a:pt x="0" y="2857500"/>
                </a:lnTo>
                <a:lnTo>
                  <a:pt x="0" y="2844800"/>
                </a:lnTo>
                <a:lnTo>
                  <a:pt x="0" y="2832100"/>
                </a:lnTo>
                <a:lnTo>
                  <a:pt x="0" y="2819400"/>
                </a:lnTo>
                <a:lnTo>
                  <a:pt x="0" y="2806700"/>
                </a:lnTo>
                <a:lnTo>
                  <a:pt x="0" y="2794000"/>
                </a:lnTo>
                <a:lnTo>
                  <a:pt x="0" y="2781300"/>
                </a:lnTo>
                <a:lnTo>
                  <a:pt x="0" y="2768600"/>
                </a:lnTo>
                <a:lnTo>
                  <a:pt x="0" y="2755900"/>
                </a:lnTo>
                <a:lnTo>
                  <a:pt x="0" y="2743200"/>
                </a:lnTo>
                <a:lnTo>
                  <a:pt x="0" y="2730500"/>
                </a:lnTo>
                <a:lnTo>
                  <a:pt x="0" y="2717800"/>
                </a:lnTo>
                <a:lnTo>
                  <a:pt x="0" y="2705100"/>
                </a:lnTo>
                <a:lnTo>
                  <a:pt x="0" y="2692400"/>
                </a:lnTo>
                <a:lnTo>
                  <a:pt x="0" y="2679700"/>
                </a:lnTo>
                <a:lnTo>
                  <a:pt x="0" y="2667000"/>
                </a:lnTo>
                <a:lnTo>
                  <a:pt x="0" y="2654300"/>
                </a:lnTo>
                <a:lnTo>
                  <a:pt x="0" y="2641600"/>
                </a:lnTo>
                <a:lnTo>
                  <a:pt x="0" y="2628900"/>
                </a:lnTo>
                <a:lnTo>
                  <a:pt x="0" y="2616200"/>
                </a:lnTo>
                <a:lnTo>
                  <a:pt x="0" y="2603500"/>
                </a:lnTo>
                <a:lnTo>
                  <a:pt x="0" y="2590800"/>
                </a:lnTo>
                <a:lnTo>
                  <a:pt x="0" y="2578100"/>
                </a:lnTo>
                <a:lnTo>
                  <a:pt x="0" y="2565400"/>
                </a:lnTo>
                <a:lnTo>
                  <a:pt x="0" y="2552700"/>
                </a:lnTo>
                <a:lnTo>
                  <a:pt x="0" y="2540000"/>
                </a:lnTo>
                <a:lnTo>
                  <a:pt x="0" y="2527300"/>
                </a:lnTo>
                <a:lnTo>
                  <a:pt x="0" y="2514600"/>
                </a:lnTo>
                <a:lnTo>
                  <a:pt x="0" y="2501900"/>
                </a:lnTo>
                <a:lnTo>
                  <a:pt x="0" y="2489200"/>
                </a:lnTo>
                <a:lnTo>
                  <a:pt x="0" y="2476500"/>
                </a:lnTo>
                <a:lnTo>
                  <a:pt x="0" y="2463800"/>
                </a:lnTo>
                <a:lnTo>
                  <a:pt x="0" y="2451100"/>
                </a:lnTo>
                <a:lnTo>
                  <a:pt x="0" y="2438400"/>
                </a:lnTo>
                <a:lnTo>
                  <a:pt x="0" y="2425700"/>
                </a:lnTo>
                <a:lnTo>
                  <a:pt x="0" y="2413000"/>
                </a:lnTo>
                <a:lnTo>
                  <a:pt x="0" y="2400300"/>
                </a:lnTo>
                <a:lnTo>
                  <a:pt x="0" y="2387600"/>
                </a:lnTo>
                <a:lnTo>
                  <a:pt x="0" y="2374900"/>
                </a:lnTo>
                <a:lnTo>
                  <a:pt x="0" y="2362200"/>
                </a:lnTo>
                <a:lnTo>
                  <a:pt x="0" y="2349500"/>
                </a:lnTo>
                <a:lnTo>
                  <a:pt x="0" y="2336800"/>
                </a:lnTo>
                <a:lnTo>
                  <a:pt x="0" y="2324100"/>
                </a:lnTo>
                <a:lnTo>
                  <a:pt x="0" y="2311400"/>
                </a:lnTo>
                <a:lnTo>
                  <a:pt x="0" y="2298700"/>
                </a:lnTo>
                <a:lnTo>
                  <a:pt x="0" y="2286000"/>
                </a:lnTo>
                <a:lnTo>
                  <a:pt x="0" y="2273300"/>
                </a:lnTo>
                <a:lnTo>
                  <a:pt x="0" y="2260600"/>
                </a:lnTo>
                <a:lnTo>
                  <a:pt x="0" y="2247900"/>
                </a:lnTo>
                <a:lnTo>
                  <a:pt x="0" y="2235200"/>
                </a:lnTo>
                <a:lnTo>
                  <a:pt x="0" y="2222500"/>
                </a:lnTo>
                <a:lnTo>
                  <a:pt x="0" y="2209800"/>
                </a:lnTo>
                <a:lnTo>
                  <a:pt x="0" y="2197100"/>
                </a:lnTo>
                <a:lnTo>
                  <a:pt x="0" y="2184400"/>
                </a:lnTo>
                <a:lnTo>
                  <a:pt x="0" y="2171700"/>
                </a:lnTo>
                <a:lnTo>
                  <a:pt x="0" y="2159000"/>
                </a:lnTo>
                <a:lnTo>
                  <a:pt x="0" y="2146300"/>
                </a:lnTo>
                <a:lnTo>
                  <a:pt x="0" y="2133600"/>
                </a:lnTo>
                <a:lnTo>
                  <a:pt x="0" y="2120900"/>
                </a:lnTo>
                <a:lnTo>
                  <a:pt x="0" y="2108200"/>
                </a:lnTo>
                <a:lnTo>
                  <a:pt x="0" y="2095500"/>
                </a:lnTo>
                <a:lnTo>
                  <a:pt x="0" y="2082800"/>
                </a:lnTo>
                <a:lnTo>
                  <a:pt x="0" y="2070100"/>
                </a:lnTo>
                <a:lnTo>
                  <a:pt x="0" y="2057400"/>
                </a:lnTo>
                <a:lnTo>
                  <a:pt x="0" y="2044700"/>
                </a:lnTo>
                <a:lnTo>
                  <a:pt x="0" y="2032000"/>
                </a:lnTo>
                <a:lnTo>
                  <a:pt x="0" y="2019300"/>
                </a:lnTo>
                <a:lnTo>
                  <a:pt x="0" y="2006600"/>
                </a:lnTo>
                <a:lnTo>
                  <a:pt x="0" y="1993900"/>
                </a:lnTo>
                <a:lnTo>
                  <a:pt x="0" y="1981200"/>
                </a:lnTo>
                <a:lnTo>
                  <a:pt x="0" y="1968500"/>
                </a:lnTo>
                <a:lnTo>
                  <a:pt x="0" y="1955800"/>
                </a:lnTo>
                <a:lnTo>
                  <a:pt x="0" y="1943100"/>
                </a:lnTo>
                <a:lnTo>
                  <a:pt x="0" y="1930400"/>
                </a:lnTo>
                <a:lnTo>
                  <a:pt x="0" y="1917700"/>
                </a:lnTo>
                <a:lnTo>
                  <a:pt x="0" y="1905000"/>
                </a:lnTo>
                <a:lnTo>
                  <a:pt x="0" y="1892300"/>
                </a:lnTo>
                <a:lnTo>
                  <a:pt x="0" y="1879600"/>
                </a:lnTo>
                <a:lnTo>
                  <a:pt x="0" y="1866900"/>
                </a:lnTo>
                <a:lnTo>
                  <a:pt x="0" y="1854200"/>
                </a:lnTo>
                <a:lnTo>
                  <a:pt x="0" y="1841500"/>
                </a:lnTo>
                <a:lnTo>
                  <a:pt x="0" y="1828800"/>
                </a:lnTo>
                <a:lnTo>
                  <a:pt x="0" y="1816100"/>
                </a:lnTo>
                <a:lnTo>
                  <a:pt x="0" y="1803400"/>
                </a:lnTo>
                <a:lnTo>
                  <a:pt x="0" y="1790700"/>
                </a:lnTo>
                <a:lnTo>
                  <a:pt x="0" y="1778000"/>
                </a:lnTo>
                <a:lnTo>
                  <a:pt x="0" y="1765300"/>
                </a:lnTo>
                <a:lnTo>
                  <a:pt x="0" y="1752600"/>
                </a:lnTo>
                <a:lnTo>
                  <a:pt x="0" y="1739900"/>
                </a:lnTo>
                <a:lnTo>
                  <a:pt x="0" y="1727200"/>
                </a:lnTo>
                <a:lnTo>
                  <a:pt x="0" y="1714500"/>
                </a:lnTo>
                <a:lnTo>
                  <a:pt x="0" y="1701800"/>
                </a:lnTo>
                <a:lnTo>
                  <a:pt x="0" y="1689100"/>
                </a:lnTo>
                <a:lnTo>
                  <a:pt x="0" y="1676400"/>
                </a:lnTo>
                <a:lnTo>
                  <a:pt x="0" y="1663700"/>
                </a:lnTo>
                <a:lnTo>
                  <a:pt x="0" y="1651000"/>
                </a:lnTo>
                <a:lnTo>
                  <a:pt x="0" y="1638300"/>
                </a:lnTo>
                <a:lnTo>
                  <a:pt x="0" y="1625600"/>
                </a:lnTo>
                <a:lnTo>
                  <a:pt x="0" y="1612900"/>
                </a:lnTo>
                <a:lnTo>
                  <a:pt x="0" y="1600200"/>
                </a:lnTo>
                <a:lnTo>
                  <a:pt x="0" y="1587500"/>
                </a:lnTo>
                <a:lnTo>
                  <a:pt x="0" y="1574800"/>
                </a:lnTo>
                <a:lnTo>
                  <a:pt x="0" y="1562100"/>
                </a:lnTo>
                <a:lnTo>
                  <a:pt x="0" y="1549400"/>
                </a:lnTo>
                <a:lnTo>
                  <a:pt x="0" y="1536700"/>
                </a:lnTo>
                <a:lnTo>
                  <a:pt x="0" y="1524000"/>
                </a:lnTo>
                <a:lnTo>
                  <a:pt x="0" y="1511300"/>
                </a:lnTo>
                <a:lnTo>
                  <a:pt x="0" y="1498600"/>
                </a:lnTo>
                <a:lnTo>
                  <a:pt x="0" y="1485900"/>
                </a:lnTo>
                <a:lnTo>
                  <a:pt x="0" y="1473200"/>
                </a:lnTo>
                <a:lnTo>
                  <a:pt x="0" y="1460500"/>
                </a:lnTo>
                <a:lnTo>
                  <a:pt x="0" y="1447800"/>
                </a:lnTo>
                <a:lnTo>
                  <a:pt x="0" y="1435100"/>
                </a:lnTo>
                <a:lnTo>
                  <a:pt x="0" y="1422400"/>
                </a:lnTo>
                <a:lnTo>
                  <a:pt x="0" y="1409700"/>
                </a:lnTo>
                <a:lnTo>
                  <a:pt x="0" y="1397000"/>
                </a:lnTo>
                <a:lnTo>
                  <a:pt x="0" y="1384300"/>
                </a:lnTo>
                <a:lnTo>
                  <a:pt x="0" y="1371600"/>
                </a:lnTo>
                <a:lnTo>
                  <a:pt x="0" y="1358900"/>
                </a:lnTo>
                <a:lnTo>
                  <a:pt x="0" y="1346200"/>
                </a:lnTo>
                <a:lnTo>
                  <a:pt x="0" y="1333500"/>
                </a:lnTo>
                <a:lnTo>
                  <a:pt x="0" y="1320800"/>
                </a:lnTo>
                <a:lnTo>
                  <a:pt x="0" y="1308100"/>
                </a:lnTo>
                <a:lnTo>
                  <a:pt x="0" y="1295400"/>
                </a:lnTo>
                <a:lnTo>
                  <a:pt x="0" y="1282700"/>
                </a:lnTo>
                <a:lnTo>
                  <a:pt x="0" y="1270000"/>
                </a:lnTo>
                <a:lnTo>
                  <a:pt x="0" y="1257300"/>
                </a:lnTo>
                <a:lnTo>
                  <a:pt x="0" y="1244600"/>
                </a:lnTo>
                <a:lnTo>
                  <a:pt x="0" y="1231900"/>
                </a:lnTo>
                <a:lnTo>
                  <a:pt x="0" y="1219200"/>
                </a:lnTo>
                <a:lnTo>
                  <a:pt x="0" y="1206500"/>
                </a:lnTo>
                <a:lnTo>
                  <a:pt x="0" y="1193800"/>
                </a:lnTo>
                <a:lnTo>
                  <a:pt x="0" y="1181100"/>
                </a:lnTo>
                <a:lnTo>
                  <a:pt x="0" y="1168400"/>
                </a:lnTo>
                <a:lnTo>
                  <a:pt x="0" y="1155700"/>
                </a:lnTo>
                <a:lnTo>
                  <a:pt x="0" y="1143000"/>
                </a:lnTo>
                <a:lnTo>
                  <a:pt x="0" y="1130300"/>
                </a:lnTo>
                <a:lnTo>
                  <a:pt x="0" y="1117600"/>
                </a:lnTo>
                <a:lnTo>
                  <a:pt x="0" y="1104900"/>
                </a:lnTo>
                <a:lnTo>
                  <a:pt x="0" y="1092200"/>
                </a:lnTo>
                <a:lnTo>
                  <a:pt x="0" y="1079500"/>
                </a:lnTo>
                <a:lnTo>
                  <a:pt x="0" y="1066800"/>
                </a:lnTo>
                <a:lnTo>
                  <a:pt x="0" y="1054100"/>
                </a:lnTo>
                <a:lnTo>
                  <a:pt x="0" y="1041400"/>
                </a:lnTo>
                <a:lnTo>
                  <a:pt x="0" y="1028700"/>
                </a:lnTo>
                <a:lnTo>
                  <a:pt x="0" y="1016000"/>
                </a:lnTo>
                <a:lnTo>
                  <a:pt x="0" y="1003300"/>
                </a:lnTo>
                <a:lnTo>
                  <a:pt x="0" y="990600"/>
                </a:lnTo>
                <a:lnTo>
                  <a:pt x="0" y="977900"/>
                </a:lnTo>
                <a:lnTo>
                  <a:pt x="0" y="965200"/>
                </a:lnTo>
                <a:lnTo>
                  <a:pt x="0" y="952500"/>
                </a:lnTo>
                <a:lnTo>
                  <a:pt x="0" y="939800"/>
                </a:lnTo>
                <a:lnTo>
                  <a:pt x="0" y="927100"/>
                </a:lnTo>
                <a:lnTo>
                  <a:pt x="0" y="914400"/>
                </a:lnTo>
                <a:lnTo>
                  <a:pt x="0" y="901700"/>
                </a:lnTo>
                <a:lnTo>
                  <a:pt x="0" y="889000"/>
                </a:lnTo>
                <a:lnTo>
                  <a:pt x="0" y="876300"/>
                </a:lnTo>
                <a:lnTo>
                  <a:pt x="0" y="863600"/>
                </a:lnTo>
                <a:lnTo>
                  <a:pt x="0" y="850900"/>
                </a:lnTo>
                <a:lnTo>
                  <a:pt x="0" y="838200"/>
                </a:lnTo>
                <a:lnTo>
                  <a:pt x="0" y="825500"/>
                </a:lnTo>
                <a:lnTo>
                  <a:pt x="0" y="812800"/>
                </a:lnTo>
                <a:lnTo>
                  <a:pt x="0" y="800100"/>
                </a:lnTo>
                <a:lnTo>
                  <a:pt x="0" y="787400"/>
                </a:lnTo>
                <a:lnTo>
                  <a:pt x="0" y="774700"/>
                </a:lnTo>
                <a:lnTo>
                  <a:pt x="0" y="762000"/>
                </a:lnTo>
                <a:lnTo>
                  <a:pt x="0" y="749300"/>
                </a:lnTo>
                <a:lnTo>
                  <a:pt x="0" y="736600"/>
                </a:lnTo>
                <a:lnTo>
                  <a:pt x="0" y="723900"/>
                </a:lnTo>
                <a:lnTo>
                  <a:pt x="0" y="711200"/>
                </a:lnTo>
                <a:lnTo>
                  <a:pt x="0" y="698500"/>
                </a:lnTo>
                <a:lnTo>
                  <a:pt x="0" y="685800"/>
                </a:lnTo>
                <a:lnTo>
                  <a:pt x="0" y="673100"/>
                </a:lnTo>
                <a:lnTo>
                  <a:pt x="0" y="660400"/>
                </a:lnTo>
                <a:lnTo>
                  <a:pt x="0" y="647700"/>
                </a:lnTo>
                <a:lnTo>
                  <a:pt x="0" y="635000"/>
                </a:lnTo>
                <a:lnTo>
                  <a:pt x="0" y="622300"/>
                </a:lnTo>
                <a:lnTo>
                  <a:pt x="0" y="609600"/>
                </a:lnTo>
                <a:lnTo>
                  <a:pt x="0" y="596900"/>
                </a:lnTo>
                <a:lnTo>
                  <a:pt x="0" y="584200"/>
                </a:lnTo>
                <a:lnTo>
                  <a:pt x="0" y="571500"/>
                </a:lnTo>
                <a:lnTo>
                  <a:pt x="0" y="558800"/>
                </a:lnTo>
                <a:lnTo>
                  <a:pt x="0" y="546100"/>
                </a:lnTo>
                <a:lnTo>
                  <a:pt x="0" y="533400"/>
                </a:lnTo>
                <a:lnTo>
                  <a:pt x="0" y="520700"/>
                </a:lnTo>
                <a:lnTo>
                  <a:pt x="0" y="508000"/>
                </a:lnTo>
                <a:lnTo>
                  <a:pt x="0" y="495300"/>
                </a:lnTo>
                <a:lnTo>
                  <a:pt x="0" y="482600"/>
                </a:lnTo>
                <a:lnTo>
                  <a:pt x="0" y="469900"/>
                </a:lnTo>
                <a:lnTo>
                  <a:pt x="0" y="457200"/>
                </a:lnTo>
                <a:lnTo>
                  <a:pt x="0" y="444500"/>
                </a:lnTo>
                <a:lnTo>
                  <a:pt x="0" y="431800"/>
                </a:lnTo>
                <a:lnTo>
                  <a:pt x="0" y="419100"/>
                </a:lnTo>
                <a:lnTo>
                  <a:pt x="0" y="406400"/>
                </a:lnTo>
                <a:lnTo>
                  <a:pt x="0" y="393700"/>
                </a:lnTo>
                <a:lnTo>
                  <a:pt x="0" y="381000"/>
                </a:lnTo>
                <a:lnTo>
                  <a:pt x="0" y="368300"/>
                </a:lnTo>
                <a:lnTo>
                  <a:pt x="0" y="355600"/>
                </a:lnTo>
                <a:lnTo>
                  <a:pt x="0" y="342900"/>
                </a:lnTo>
                <a:lnTo>
                  <a:pt x="0" y="330200"/>
                </a:lnTo>
                <a:lnTo>
                  <a:pt x="0" y="317500"/>
                </a:lnTo>
                <a:lnTo>
                  <a:pt x="0" y="304800"/>
                </a:lnTo>
                <a:lnTo>
                  <a:pt x="0" y="292100"/>
                </a:lnTo>
                <a:lnTo>
                  <a:pt x="0" y="279400"/>
                </a:lnTo>
                <a:lnTo>
                  <a:pt x="0" y="266700"/>
                </a:lnTo>
                <a:lnTo>
                  <a:pt x="0" y="254000"/>
                </a:lnTo>
                <a:lnTo>
                  <a:pt x="0" y="241300"/>
                </a:lnTo>
                <a:lnTo>
                  <a:pt x="0" y="228600"/>
                </a:lnTo>
                <a:lnTo>
                  <a:pt x="0" y="215900"/>
                </a:lnTo>
                <a:lnTo>
                  <a:pt x="0" y="203200"/>
                </a:lnTo>
                <a:lnTo>
                  <a:pt x="0" y="190500"/>
                </a:lnTo>
                <a:lnTo>
                  <a:pt x="0" y="177800"/>
                </a:lnTo>
                <a:lnTo>
                  <a:pt x="0" y="165100"/>
                </a:lnTo>
                <a:lnTo>
                  <a:pt x="0" y="152400"/>
                </a:lnTo>
                <a:lnTo>
                  <a:pt x="0" y="139700"/>
                </a:lnTo>
                <a:lnTo>
                  <a:pt x="0" y="127000"/>
                </a:lnTo>
                <a:lnTo>
                  <a:pt x="0" y="114300"/>
                </a:lnTo>
                <a:lnTo>
                  <a:pt x="0" y="101600"/>
                </a:lnTo>
                <a:lnTo>
                  <a:pt x="0" y="88900"/>
                </a:lnTo>
                <a:lnTo>
                  <a:pt x="0" y="76200"/>
                </a:lnTo>
                <a:lnTo>
                  <a:pt x="0" y="63500"/>
                </a:lnTo>
                <a:lnTo>
                  <a:pt x="0" y="50800"/>
                </a:lnTo>
                <a:lnTo>
                  <a:pt x="0" y="38100"/>
                </a:lnTo>
                <a:lnTo>
                  <a:pt x="0" y="25400"/>
                </a:lnTo>
                <a:lnTo>
                  <a:pt x="0" y="12700"/>
                </a:lnTo>
                <a:lnTo>
                  <a:pt x="0" y="0"/>
                </a:lnTo>
                <a:lnTo>
                  <a:pt x="5410200" y="0"/>
                </a:lnTo>
                <a:lnTo>
                  <a:pt x="5410200" y="12700"/>
                </a:lnTo>
                <a:lnTo>
                  <a:pt x="5410200" y="25400"/>
                </a:lnTo>
                <a:lnTo>
                  <a:pt x="5410200" y="38100"/>
                </a:lnTo>
                <a:lnTo>
                  <a:pt x="5410200" y="50800"/>
                </a:lnTo>
                <a:lnTo>
                  <a:pt x="5410200" y="63500"/>
                </a:lnTo>
                <a:lnTo>
                  <a:pt x="5410200" y="76200"/>
                </a:lnTo>
                <a:lnTo>
                  <a:pt x="5410200" y="88900"/>
                </a:lnTo>
                <a:lnTo>
                  <a:pt x="5410200" y="101600"/>
                </a:lnTo>
                <a:lnTo>
                  <a:pt x="5410200" y="114300"/>
                </a:lnTo>
                <a:lnTo>
                  <a:pt x="5410200" y="127000"/>
                </a:lnTo>
                <a:lnTo>
                  <a:pt x="5410200" y="139700"/>
                </a:lnTo>
                <a:lnTo>
                  <a:pt x="5410200" y="152400"/>
                </a:lnTo>
                <a:lnTo>
                  <a:pt x="5410200" y="165100"/>
                </a:lnTo>
                <a:lnTo>
                  <a:pt x="5410200" y="177800"/>
                </a:lnTo>
                <a:lnTo>
                  <a:pt x="5410200" y="190500"/>
                </a:lnTo>
                <a:lnTo>
                  <a:pt x="5410200" y="203200"/>
                </a:lnTo>
                <a:lnTo>
                  <a:pt x="5410200" y="215900"/>
                </a:lnTo>
                <a:lnTo>
                  <a:pt x="5410200" y="228600"/>
                </a:lnTo>
                <a:lnTo>
                  <a:pt x="5410200" y="241300"/>
                </a:lnTo>
                <a:lnTo>
                  <a:pt x="5410200" y="254000"/>
                </a:lnTo>
                <a:lnTo>
                  <a:pt x="5410200" y="266700"/>
                </a:lnTo>
                <a:lnTo>
                  <a:pt x="5410200" y="279400"/>
                </a:lnTo>
                <a:lnTo>
                  <a:pt x="5410200" y="292100"/>
                </a:lnTo>
                <a:lnTo>
                  <a:pt x="5410200" y="304800"/>
                </a:lnTo>
                <a:lnTo>
                  <a:pt x="5410200" y="317500"/>
                </a:lnTo>
                <a:lnTo>
                  <a:pt x="5410200" y="330200"/>
                </a:lnTo>
                <a:lnTo>
                  <a:pt x="5410200" y="342900"/>
                </a:lnTo>
                <a:lnTo>
                  <a:pt x="5410200" y="355600"/>
                </a:lnTo>
                <a:lnTo>
                  <a:pt x="5410200" y="368300"/>
                </a:lnTo>
                <a:lnTo>
                  <a:pt x="5410200" y="381000"/>
                </a:lnTo>
                <a:lnTo>
                  <a:pt x="5410200" y="393700"/>
                </a:lnTo>
                <a:lnTo>
                  <a:pt x="5410200" y="406400"/>
                </a:lnTo>
                <a:lnTo>
                  <a:pt x="5410200" y="419100"/>
                </a:lnTo>
                <a:lnTo>
                  <a:pt x="5410200" y="431800"/>
                </a:lnTo>
                <a:lnTo>
                  <a:pt x="5410200" y="444500"/>
                </a:lnTo>
                <a:lnTo>
                  <a:pt x="5410200" y="457200"/>
                </a:lnTo>
                <a:lnTo>
                  <a:pt x="5410200" y="469900"/>
                </a:lnTo>
                <a:lnTo>
                  <a:pt x="5410200" y="482600"/>
                </a:lnTo>
                <a:lnTo>
                  <a:pt x="5410200" y="495300"/>
                </a:lnTo>
                <a:lnTo>
                  <a:pt x="5410200" y="508000"/>
                </a:lnTo>
                <a:lnTo>
                  <a:pt x="5410200" y="520700"/>
                </a:lnTo>
                <a:lnTo>
                  <a:pt x="5410200" y="533400"/>
                </a:lnTo>
                <a:lnTo>
                  <a:pt x="5410200" y="546100"/>
                </a:lnTo>
                <a:lnTo>
                  <a:pt x="5410200" y="558800"/>
                </a:lnTo>
                <a:lnTo>
                  <a:pt x="5410200" y="571500"/>
                </a:lnTo>
                <a:lnTo>
                  <a:pt x="5410200" y="584200"/>
                </a:lnTo>
                <a:lnTo>
                  <a:pt x="5410200" y="596900"/>
                </a:lnTo>
                <a:lnTo>
                  <a:pt x="5410200" y="609600"/>
                </a:lnTo>
                <a:lnTo>
                  <a:pt x="5410200" y="622300"/>
                </a:lnTo>
                <a:lnTo>
                  <a:pt x="5410200" y="635000"/>
                </a:lnTo>
                <a:lnTo>
                  <a:pt x="5410200" y="647700"/>
                </a:lnTo>
                <a:lnTo>
                  <a:pt x="5410200" y="660400"/>
                </a:lnTo>
                <a:lnTo>
                  <a:pt x="5410200" y="673100"/>
                </a:lnTo>
                <a:lnTo>
                  <a:pt x="5410200" y="685800"/>
                </a:lnTo>
                <a:lnTo>
                  <a:pt x="5410200" y="698500"/>
                </a:lnTo>
                <a:lnTo>
                  <a:pt x="5410200" y="711200"/>
                </a:lnTo>
                <a:lnTo>
                  <a:pt x="5410200" y="723900"/>
                </a:lnTo>
                <a:lnTo>
                  <a:pt x="5410200" y="736600"/>
                </a:lnTo>
                <a:lnTo>
                  <a:pt x="5410200" y="749300"/>
                </a:lnTo>
                <a:lnTo>
                  <a:pt x="5410200" y="762000"/>
                </a:lnTo>
                <a:lnTo>
                  <a:pt x="5410200" y="774700"/>
                </a:lnTo>
                <a:lnTo>
                  <a:pt x="5410200" y="787400"/>
                </a:lnTo>
                <a:lnTo>
                  <a:pt x="5410200" y="800100"/>
                </a:lnTo>
                <a:lnTo>
                  <a:pt x="5410200" y="812800"/>
                </a:lnTo>
                <a:lnTo>
                  <a:pt x="5410200" y="825500"/>
                </a:lnTo>
                <a:lnTo>
                  <a:pt x="5410200" y="838200"/>
                </a:lnTo>
                <a:lnTo>
                  <a:pt x="5410200" y="850900"/>
                </a:lnTo>
                <a:lnTo>
                  <a:pt x="5410200" y="863600"/>
                </a:lnTo>
                <a:lnTo>
                  <a:pt x="5410200" y="876300"/>
                </a:lnTo>
                <a:lnTo>
                  <a:pt x="5410200" y="889000"/>
                </a:lnTo>
                <a:lnTo>
                  <a:pt x="5410200" y="901700"/>
                </a:lnTo>
                <a:lnTo>
                  <a:pt x="5410200" y="914400"/>
                </a:lnTo>
                <a:lnTo>
                  <a:pt x="5410200" y="927100"/>
                </a:lnTo>
                <a:lnTo>
                  <a:pt x="5410200" y="939800"/>
                </a:lnTo>
                <a:lnTo>
                  <a:pt x="5410200" y="952500"/>
                </a:lnTo>
                <a:lnTo>
                  <a:pt x="5410200" y="965200"/>
                </a:lnTo>
                <a:lnTo>
                  <a:pt x="5410200" y="977900"/>
                </a:lnTo>
                <a:lnTo>
                  <a:pt x="5410200" y="990600"/>
                </a:lnTo>
                <a:lnTo>
                  <a:pt x="5410200" y="1003300"/>
                </a:lnTo>
                <a:lnTo>
                  <a:pt x="5410200" y="1016000"/>
                </a:lnTo>
                <a:lnTo>
                  <a:pt x="5410200" y="1028700"/>
                </a:lnTo>
                <a:lnTo>
                  <a:pt x="5410200" y="1041400"/>
                </a:lnTo>
                <a:lnTo>
                  <a:pt x="5410200" y="1054100"/>
                </a:lnTo>
                <a:lnTo>
                  <a:pt x="5410200" y="1066800"/>
                </a:lnTo>
                <a:lnTo>
                  <a:pt x="5410200" y="1079500"/>
                </a:lnTo>
                <a:lnTo>
                  <a:pt x="5410200" y="1092200"/>
                </a:lnTo>
                <a:lnTo>
                  <a:pt x="5410200" y="1104900"/>
                </a:lnTo>
                <a:lnTo>
                  <a:pt x="5410200" y="1117600"/>
                </a:lnTo>
                <a:lnTo>
                  <a:pt x="5410200" y="1130300"/>
                </a:lnTo>
                <a:lnTo>
                  <a:pt x="5410200" y="1143000"/>
                </a:lnTo>
                <a:lnTo>
                  <a:pt x="5410200" y="1155700"/>
                </a:lnTo>
                <a:lnTo>
                  <a:pt x="5410200" y="1168400"/>
                </a:lnTo>
                <a:lnTo>
                  <a:pt x="5410200" y="1181100"/>
                </a:lnTo>
                <a:lnTo>
                  <a:pt x="5410200" y="1193800"/>
                </a:lnTo>
                <a:lnTo>
                  <a:pt x="5410200" y="1206500"/>
                </a:lnTo>
                <a:lnTo>
                  <a:pt x="5410200" y="1219200"/>
                </a:lnTo>
                <a:lnTo>
                  <a:pt x="5410200" y="1231900"/>
                </a:lnTo>
                <a:lnTo>
                  <a:pt x="5410200" y="1244600"/>
                </a:lnTo>
                <a:lnTo>
                  <a:pt x="5410200" y="1257300"/>
                </a:lnTo>
                <a:lnTo>
                  <a:pt x="5410200" y="1270000"/>
                </a:lnTo>
                <a:lnTo>
                  <a:pt x="5410200" y="1282700"/>
                </a:lnTo>
                <a:lnTo>
                  <a:pt x="5410200" y="1295400"/>
                </a:lnTo>
                <a:lnTo>
                  <a:pt x="5410200" y="1308100"/>
                </a:lnTo>
                <a:lnTo>
                  <a:pt x="5410200" y="1320800"/>
                </a:lnTo>
                <a:lnTo>
                  <a:pt x="5410200" y="1333500"/>
                </a:lnTo>
                <a:lnTo>
                  <a:pt x="5410200" y="1346200"/>
                </a:lnTo>
                <a:lnTo>
                  <a:pt x="5410200" y="1358900"/>
                </a:lnTo>
                <a:lnTo>
                  <a:pt x="5410200" y="1371600"/>
                </a:lnTo>
                <a:lnTo>
                  <a:pt x="5410200" y="1384300"/>
                </a:lnTo>
                <a:lnTo>
                  <a:pt x="5410200" y="1397000"/>
                </a:lnTo>
                <a:lnTo>
                  <a:pt x="5410200" y="1409700"/>
                </a:lnTo>
                <a:lnTo>
                  <a:pt x="5410200" y="1422400"/>
                </a:lnTo>
                <a:lnTo>
                  <a:pt x="5410200" y="1435100"/>
                </a:lnTo>
                <a:lnTo>
                  <a:pt x="5410200" y="1447800"/>
                </a:lnTo>
                <a:lnTo>
                  <a:pt x="5410200" y="1460500"/>
                </a:lnTo>
                <a:lnTo>
                  <a:pt x="5410200" y="1473200"/>
                </a:lnTo>
                <a:lnTo>
                  <a:pt x="5410200" y="1485900"/>
                </a:lnTo>
                <a:lnTo>
                  <a:pt x="5410200" y="1498600"/>
                </a:lnTo>
                <a:lnTo>
                  <a:pt x="5410200" y="1511300"/>
                </a:lnTo>
                <a:lnTo>
                  <a:pt x="5410200" y="1524000"/>
                </a:lnTo>
                <a:lnTo>
                  <a:pt x="5410200" y="1536700"/>
                </a:lnTo>
                <a:lnTo>
                  <a:pt x="5410200" y="1549400"/>
                </a:lnTo>
                <a:lnTo>
                  <a:pt x="5410200" y="1562100"/>
                </a:lnTo>
                <a:lnTo>
                  <a:pt x="5410200" y="1574800"/>
                </a:lnTo>
                <a:lnTo>
                  <a:pt x="5410200" y="1587500"/>
                </a:lnTo>
                <a:lnTo>
                  <a:pt x="5410200" y="1600200"/>
                </a:lnTo>
                <a:lnTo>
                  <a:pt x="5410200" y="1612900"/>
                </a:lnTo>
                <a:lnTo>
                  <a:pt x="5410200" y="1625600"/>
                </a:lnTo>
                <a:lnTo>
                  <a:pt x="5410200" y="1638300"/>
                </a:lnTo>
                <a:lnTo>
                  <a:pt x="5410200" y="1651000"/>
                </a:lnTo>
                <a:lnTo>
                  <a:pt x="5410200" y="1663700"/>
                </a:lnTo>
                <a:lnTo>
                  <a:pt x="5410200" y="1676400"/>
                </a:lnTo>
                <a:lnTo>
                  <a:pt x="5410200" y="1689100"/>
                </a:lnTo>
                <a:lnTo>
                  <a:pt x="5410200" y="1701800"/>
                </a:lnTo>
                <a:lnTo>
                  <a:pt x="5410200" y="1714500"/>
                </a:lnTo>
                <a:lnTo>
                  <a:pt x="5410200" y="1727200"/>
                </a:lnTo>
                <a:lnTo>
                  <a:pt x="5410200" y="1739900"/>
                </a:lnTo>
                <a:lnTo>
                  <a:pt x="5410200" y="1752600"/>
                </a:lnTo>
                <a:lnTo>
                  <a:pt x="5410200" y="1765300"/>
                </a:lnTo>
                <a:lnTo>
                  <a:pt x="5410200" y="1778000"/>
                </a:lnTo>
                <a:lnTo>
                  <a:pt x="5410200" y="1790700"/>
                </a:lnTo>
                <a:lnTo>
                  <a:pt x="5410200" y="1803400"/>
                </a:lnTo>
                <a:lnTo>
                  <a:pt x="5410200" y="1816100"/>
                </a:lnTo>
                <a:lnTo>
                  <a:pt x="5410200" y="1828800"/>
                </a:lnTo>
                <a:lnTo>
                  <a:pt x="5410200" y="1841500"/>
                </a:lnTo>
                <a:lnTo>
                  <a:pt x="5410200" y="1854200"/>
                </a:lnTo>
                <a:lnTo>
                  <a:pt x="5410200" y="1866900"/>
                </a:lnTo>
                <a:lnTo>
                  <a:pt x="5410200" y="1879600"/>
                </a:lnTo>
                <a:lnTo>
                  <a:pt x="5410200" y="1892300"/>
                </a:lnTo>
                <a:lnTo>
                  <a:pt x="5410200" y="1905000"/>
                </a:lnTo>
                <a:lnTo>
                  <a:pt x="5410200" y="1917700"/>
                </a:lnTo>
                <a:lnTo>
                  <a:pt x="5410200" y="1930400"/>
                </a:lnTo>
                <a:lnTo>
                  <a:pt x="5410200" y="1943100"/>
                </a:lnTo>
                <a:lnTo>
                  <a:pt x="5410200" y="1955800"/>
                </a:lnTo>
                <a:lnTo>
                  <a:pt x="5410200" y="1968500"/>
                </a:lnTo>
                <a:lnTo>
                  <a:pt x="5410200" y="1981200"/>
                </a:lnTo>
                <a:lnTo>
                  <a:pt x="5410200" y="1993900"/>
                </a:lnTo>
                <a:lnTo>
                  <a:pt x="5410200" y="2006600"/>
                </a:lnTo>
                <a:lnTo>
                  <a:pt x="5410200" y="2019300"/>
                </a:lnTo>
                <a:lnTo>
                  <a:pt x="5410200" y="2032000"/>
                </a:lnTo>
                <a:lnTo>
                  <a:pt x="5410200" y="2044700"/>
                </a:lnTo>
                <a:lnTo>
                  <a:pt x="5410200" y="2057400"/>
                </a:lnTo>
                <a:lnTo>
                  <a:pt x="5410200" y="2070100"/>
                </a:lnTo>
                <a:lnTo>
                  <a:pt x="5410200" y="2082800"/>
                </a:lnTo>
                <a:lnTo>
                  <a:pt x="5410200" y="2095500"/>
                </a:lnTo>
                <a:lnTo>
                  <a:pt x="5410200" y="2108200"/>
                </a:lnTo>
                <a:lnTo>
                  <a:pt x="5410200" y="2120900"/>
                </a:lnTo>
                <a:lnTo>
                  <a:pt x="5410200" y="2133600"/>
                </a:lnTo>
                <a:lnTo>
                  <a:pt x="5410200" y="2146300"/>
                </a:lnTo>
                <a:lnTo>
                  <a:pt x="5410200" y="2159000"/>
                </a:lnTo>
                <a:lnTo>
                  <a:pt x="5410200" y="2171700"/>
                </a:lnTo>
                <a:lnTo>
                  <a:pt x="5410200" y="2184400"/>
                </a:lnTo>
                <a:lnTo>
                  <a:pt x="5410200" y="2197100"/>
                </a:lnTo>
                <a:lnTo>
                  <a:pt x="5410200" y="2209800"/>
                </a:lnTo>
                <a:lnTo>
                  <a:pt x="5410200" y="2222500"/>
                </a:lnTo>
                <a:lnTo>
                  <a:pt x="5410200" y="2235200"/>
                </a:lnTo>
                <a:lnTo>
                  <a:pt x="5410200" y="2247900"/>
                </a:lnTo>
                <a:lnTo>
                  <a:pt x="5410200" y="2260600"/>
                </a:lnTo>
                <a:lnTo>
                  <a:pt x="5410200" y="2273300"/>
                </a:lnTo>
                <a:lnTo>
                  <a:pt x="5410200" y="2286000"/>
                </a:lnTo>
                <a:lnTo>
                  <a:pt x="5410200" y="2298700"/>
                </a:lnTo>
                <a:lnTo>
                  <a:pt x="5410200" y="2311400"/>
                </a:lnTo>
                <a:lnTo>
                  <a:pt x="5410200" y="2324100"/>
                </a:lnTo>
                <a:lnTo>
                  <a:pt x="5410200" y="2336800"/>
                </a:lnTo>
                <a:lnTo>
                  <a:pt x="5410200" y="2349500"/>
                </a:lnTo>
                <a:lnTo>
                  <a:pt x="5410200" y="2362200"/>
                </a:lnTo>
                <a:lnTo>
                  <a:pt x="5410200" y="2374900"/>
                </a:lnTo>
                <a:lnTo>
                  <a:pt x="5410200" y="2387600"/>
                </a:lnTo>
                <a:lnTo>
                  <a:pt x="5410200" y="2400300"/>
                </a:lnTo>
                <a:lnTo>
                  <a:pt x="5410200" y="2413000"/>
                </a:lnTo>
                <a:lnTo>
                  <a:pt x="5410200" y="2425700"/>
                </a:lnTo>
                <a:lnTo>
                  <a:pt x="5410200" y="2438400"/>
                </a:lnTo>
                <a:lnTo>
                  <a:pt x="5410200" y="2451100"/>
                </a:lnTo>
                <a:lnTo>
                  <a:pt x="5410200" y="2463800"/>
                </a:lnTo>
                <a:lnTo>
                  <a:pt x="5410200" y="2476500"/>
                </a:lnTo>
                <a:lnTo>
                  <a:pt x="5410200" y="2489200"/>
                </a:lnTo>
                <a:lnTo>
                  <a:pt x="5410200" y="2501900"/>
                </a:lnTo>
                <a:lnTo>
                  <a:pt x="5410200" y="2514600"/>
                </a:lnTo>
                <a:lnTo>
                  <a:pt x="5410200" y="2527300"/>
                </a:lnTo>
                <a:lnTo>
                  <a:pt x="5410200" y="2540000"/>
                </a:lnTo>
                <a:lnTo>
                  <a:pt x="5410200" y="2552700"/>
                </a:lnTo>
                <a:lnTo>
                  <a:pt x="5410200" y="2565400"/>
                </a:lnTo>
                <a:lnTo>
                  <a:pt x="5410200" y="2578100"/>
                </a:lnTo>
                <a:lnTo>
                  <a:pt x="5410200" y="2590800"/>
                </a:lnTo>
                <a:lnTo>
                  <a:pt x="5410200" y="2603500"/>
                </a:lnTo>
                <a:lnTo>
                  <a:pt x="5410200" y="2616200"/>
                </a:lnTo>
                <a:lnTo>
                  <a:pt x="5410200" y="2628900"/>
                </a:lnTo>
                <a:lnTo>
                  <a:pt x="5410200" y="2641600"/>
                </a:lnTo>
                <a:lnTo>
                  <a:pt x="5410200" y="2654300"/>
                </a:lnTo>
                <a:lnTo>
                  <a:pt x="5410200" y="2667000"/>
                </a:lnTo>
                <a:lnTo>
                  <a:pt x="5410200" y="2679700"/>
                </a:lnTo>
                <a:lnTo>
                  <a:pt x="5410200" y="2692400"/>
                </a:lnTo>
                <a:lnTo>
                  <a:pt x="5410200" y="2705100"/>
                </a:lnTo>
                <a:lnTo>
                  <a:pt x="5410200" y="2717800"/>
                </a:lnTo>
                <a:lnTo>
                  <a:pt x="5410200" y="2730500"/>
                </a:lnTo>
                <a:lnTo>
                  <a:pt x="5410200" y="2743200"/>
                </a:lnTo>
                <a:lnTo>
                  <a:pt x="5410200" y="2755900"/>
                </a:lnTo>
                <a:lnTo>
                  <a:pt x="5410200" y="2768600"/>
                </a:lnTo>
                <a:lnTo>
                  <a:pt x="5410200" y="2781300"/>
                </a:lnTo>
                <a:lnTo>
                  <a:pt x="5410200" y="2794000"/>
                </a:lnTo>
                <a:lnTo>
                  <a:pt x="5410200" y="2806700"/>
                </a:lnTo>
                <a:lnTo>
                  <a:pt x="5410200" y="2819400"/>
                </a:lnTo>
                <a:lnTo>
                  <a:pt x="5410200" y="2832100"/>
                </a:lnTo>
                <a:lnTo>
                  <a:pt x="5410200" y="2844800"/>
                </a:lnTo>
                <a:lnTo>
                  <a:pt x="5410200" y="2857500"/>
                </a:lnTo>
                <a:lnTo>
                  <a:pt x="5410200" y="2870200"/>
                </a:lnTo>
                <a:lnTo>
                  <a:pt x="5410200" y="2882900"/>
                </a:lnTo>
                <a:lnTo>
                  <a:pt x="5410200" y="2895600"/>
                </a:lnTo>
                <a:lnTo>
                  <a:pt x="5410200" y="2908300"/>
                </a:lnTo>
                <a:lnTo>
                  <a:pt x="5410200" y="2921000"/>
                </a:lnTo>
                <a:lnTo>
                  <a:pt x="5410200" y="2933700"/>
                </a:lnTo>
                <a:lnTo>
                  <a:pt x="5410200" y="2946400"/>
                </a:lnTo>
                <a:lnTo>
                  <a:pt x="5410200" y="2959100"/>
                </a:lnTo>
                <a:lnTo>
                  <a:pt x="5410200" y="2971800"/>
                </a:lnTo>
                <a:lnTo>
                  <a:pt x="5410200" y="2984500"/>
                </a:lnTo>
                <a:lnTo>
                  <a:pt x="5410200" y="2997200"/>
                </a:lnTo>
                <a:lnTo>
                  <a:pt x="5410200" y="3009900"/>
                </a:lnTo>
                <a:lnTo>
                  <a:pt x="5410200" y="3022600"/>
                </a:lnTo>
                <a:lnTo>
                  <a:pt x="5410200" y="3035300"/>
                </a:lnTo>
                <a:lnTo>
                  <a:pt x="5410200" y="3048000"/>
                </a:lnTo>
                <a:lnTo>
                  <a:pt x="5410200" y="3060700"/>
                </a:lnTo>
                <a:lnTo>
                  <a:pt x="5410200" y="3073400"/>
                </a:lnTo>
                <a:lnTo>
                  <a:pt x="5410200" y="3086100"/>
                </a:lnTo>
                <a:lnTo>
                  <a:pt x="5410200" y="3098800"/>
                </a:lnTo>
                <a:lnTo>
                  <a:pt x="5410200" y="3111500"/>
                </a:lnTo>
                <a:lnTo>
                  <a:pt x="5410200" y="3124200"/>
                </a:lnTo>
                <a:lnTo>
                  <a:pt x="5410200" y="3136900"/>
                </a:lnTo>
                <a:lnTo>
                  <a:pt x="5410200" y="3149600"/>
                </a:lnTo>
                <a:lnTo>
                  <a:pt x="5410200" y="3162300"/>
                </a:lnTo>
                <a:lnTo>
                  <a:pt x="5410200" y="3175000"/>
                </a:lnTo>
                <a:lnTo>
                  <a:pt x="5410200" y="3187700"/>
                </a:lnTo>
                <a:lnTo>
                  <a:pt x="5410200" y="3200400"/>
                </a:lnTo>
                <a:lnTo>
                  <a:pt x="5410200" y="3213100"/>
                </a:lnTo>
                <a:lnTo>
                  <a:pt x="5410200" y="3225800"/>
                </a:lnTo>
                <a:lnTo>
                  <a:pt x="5410200" y="3238500"/>
                </a:lnTo>
                <a:lnTo>
                  <a:pt x="5410200" y="3251200"/>
                </a:lnTo>
                <a:lnTo>
                  <a:pt x="5410200" y="3263900"/>
                </a:lnTo>
                <a:lnTo>
                  <a:pt x="5410200" y="3276600"/>
                </a:lnTo>
                <a:lnTo>
                  <a:pt x="5410200" y="3289300"/>
                </a:lnTo>
                <a:lnTo>
                  <a:pt x="5410200" y="3302000"/>
                </a:lnTo>
                <a:lnTo>
                  <a:pt x="5410200" y="3314700"/>
                </a:lnTo>
                <a:lnTo>
                  <a:pt x="5410200" y="3327400"/>
                </a:lnTo>
                <a:lnTo>
                  <a:pt x="5410200" y="3340100"/>
                </a:lnTo>
                <a:lnTo>
                  <a:pt x="5410200" y="3352800"/>
                </a:lnTo>
                <a:lnTo>
                  <a:pt x="5410200" y="3365500"/>
                </a:lnTo>
                <a:lnTo>
                  <a:pt x="5410200" y="3378200"/>
                </a:lnTo>
                <a:lnTo>
                  <a:pt x="5410200" y="3390900"/>
                </a:lnTo>
                <a:lnTo>
                  <a:pt x="5410200" y="3403600"/>
                </a:lnTo>
                <a:lnTo>
                  <a:pt x="5410200" y="3416300"/>
                </a:lnTo>
                <a:lnTo>
                  <a:pt x="5410200" y="3429000"/>
                </a:lnTo>
                <a:lnTo>
                  <a:pt x="5410200" y="3441700"/>
                </a:lnTo>
                <a:lnTo>
                  <a:pt x="5410200" y="3454400"/>
                </a:lnTo>
                <a:lnTo>
                  <a:pt x="5410200" y="3467100"/>
                </a:lnTo>
                <a:lnTo>
                  <a:pt x="5410200" y="3479800"/>
                </a:lnTo>
                <a:lnTo>
                  <a:pt x="5410200" y="3492500"/>
                </a:lnTo>
                <a:lnTo>
                  <a:pt x="5410200" y="3505200"/>
                </a:lnTo>
                <a:lnTo>
                  <a:pt x="5410200" y="3517900"/>
                </a:lnTo>
                <a:lnTo>
                  <a:pt x="5410200" y="3530600"/>
                </a:lnTo>
                <a:lnTo>
                  <a:pt x="5410200" y="3543300"/>
                </a:lnTo>
                <a:lnTo>
                  <a:pt x="5410200" y="3556000"/>
                </a:lnTo>
                <a:lnTo>
                  <a:pt x="5410200" y="3568700"/>
                </a:lnTo>
                <a:lnTo>
                  <a:pt x="5410200" y="3581400"/>
                </a:lnTo>
                <a:lnTo>
                  <a:pt x="5410200" y="3594100"/>
                </a:lnTo>
                <a:lnTo>
                  <a:pt x="5410200" y="3606800"/>
                </a:lnTo>
                <a:lnTo>
                  <a:pt x="5410200" y="3619500"/>
                </a:lnTo>
                <a:lnTo>
                  <a:pt x="5410200" y="3632200"/>
                </a:lnTo>
                <a:lnTo>
                  <a:pt x="5410200" y="3644900"/>
                </a:lnTo>
                <a:lnTo>
                  <a:pt x="5410200" y="3657600"/>
                </a:lnTo>
                <a:lnTo>
                  <a:pt x="5410200" y="3670300"/>
                </a:lnTo>
                <a:lnTo>
                  <a:pt x="5410200" y="3683000"/>
                </a:lnTo>
                <a:lnTo>
                  <a:pt x="5410200" y="3695700"/>
                </a:lnTo>
                <a:lnTo>
                  <a:pt x="5410200" y="3708400"/>
                </a:lnTo>
                <a:lnTo>
                  <a:pt x="5410200" y="3721100"/>
                </a:lnTo>
                <a:lnTo>
                  <a:pt x="5410200" y="3733800"/>
                </a:lnTo>
                <a:lnTo>
                  <a:pt x="5410200" y="3746500"/>
                </a:lnTo>
                <a:lnTo>
                  <a:pt x="5410200" y="3759200"/>
                </a:lnTo>
                <a:lnTo>
                  <a:pt x="5410200" y="3771900"/>
                </a:lnTo>
                <a:lnTo>
                  <a:pt x="5410200" y="3784600"/>
                </a:lnTo>
                <a:lnTo>
                  <a:pt x="5410200" y="3797300"/>
                </a:lnTo>
                <a:lnTo>
                  <a:pt x="5410200" y="3810000"/>
                </a:lnTo>
                <a:lnTo>
                  <a:pt x="5410200" y="3822700"/>
                </a:lnTo>
                <a:lnTo>
                  <a:pt x="5410200" y="3835400"/>
                </a:lnTo>
                <a:lnTo>
                  <a:pt x="5410200" y="3848100"/>
                </a:lnTo>
                <a:lnTo>
                  <a:pt x="5410200" y="3860800"/>
                </a:lnTo>
                <a:lnTo>
                  <a:pt x="5410200" y="3873500"/>
                </a:lnTo>
                <a:lnTo>
                  <a:pt x="5410200" y="3886200"/>
                </a:lnTo>
                <a:lnTo>
                  <a:pt x="5410200" y="3898900"/>
                </a:lnTo>
                <a:lnTo>
                  <a:pt x="5410200" y="3911600"/>
                </a:lnTo>
                <a:lnTo>
                  <a:pt x="5410200" y="3924300"/>
                </a:lnTo>
                <a:lnTo>
                  <a:pt x="5410200" y="3937000"/>
                </a:lnTo>
                <a:lnTo>
                  <a:pt x="5410200" y="3949700"/>
                </a:lnTo>
                <a:lnTo>
                  <a:pt x="5410200" y="3962400"/>
                </a:lnTo>
                <a:lnTo>
                  <a:pt x="5410200" y="3975100"/>
                </a:lnTo>
                <a:lnTo>
                  <a:pt x="5410200" y="3987800"/>
                </a:lnTo>
                <a:lnTo>
                  <a:pt x="5410200" y="4000500"/>
                </a:lnTo>
                <a:lnTo>
                  <a:pt x="5410200" y="4013200"/>
                </a:lnTo>
                <a:lnTo>
                  <a:pt x="5410200" y="4025900"/>
                </a:lnTo>
                <a:lnTo>
                  <a:pt x="5410200" y="4038600"/>
                </a:lnTo>
                <a:lnTo>
                  <a:pt x="5410200" y="4051300"/>
                </a:lnTo>
                <a:lnTo>
                  <a:pt x="5410200" y="4064000"/>
                </a:lnTo>
                <a:lnTo>
                  <a:pt x="5410200" y="4076700"/>
                </a:lnTo>
                <a:lnTo>
                  <a:pt x="5410200" y="4089400"/>
                </a:lnTo>
                <a:lnTo>
                  <a:pt x="5410200" y="4102100"/>
                </a:lnTo>
                <a:lnTo>
                  <a:pt x="5410200" y="4114800"/>
                </a:lnTo>
                <a:lnTo>
                  <a:pt x="5410200" y="4127500"/>
                </a:lnTo>
                <a:lnTo>
                  <a:pt x="5410200" y="4140200"/>
                </a:lnTo>
                <a:lnTo>
                  <a:pt x="5410200" y="4152900"/>
                </a:lnTo>
                <a:lnTo>
                  <a:pt x="5410200" y="4165600"/>
                </a:lnTo>
                <a:lnTo>
                  <a:pt x="5410200" y="4178300"/>
                </a:lnTo>
                <a:lnTo>
                  <a:pt x="5410200" y="4191000"/>
                </a:lnTo>
                <a:lnTo>
                  <a:pt x="5410200" y="4203700"/>
                </a:lnTo>
                <a:lnTo>
                  <a:pt x="5410200" y="4216400"/>
                </a:lnTo>
                <a:lnTo>
                  <a:pt x="5410200" y="4229100"/>
                </a:lnTo>
                <a:lnTo>
                  <a:pt x="5410200" y="4241800"/>
                </a:lnTo>
                <a:lnTo>
                  <a:pt x="5410200" y="4254500"/>
                </a:lnTo>
                <a:lnTo>
                  <a:pt x="5410200" y="4267200"/>
                </a:lnTo>
                <a:lnTo>
                  <a:pt x="5410200" y="4279900"/>
                </a:lnTo>
                <a:lnTo>
                  <a:pt x="5410200" y="4292600"/>
                </a:lnTo>
                <a:lnTo>
                  <a:pt x="5410200" y="4305300"/>
                </a:lnTo>
                <a:lnTo>
                  <a:pt x="5410200" y="4318000"/>
                </a:lnTo>
                <a:lnTo>
                  <a:pt x="5410200" y="4330700"/>
                </a:lnTo>
                <a:lnTo>
                  <a:pt x="5410200" y="4343400"/>
                </a:lnTo>
                <a:lnTo>
                  <a:pt x="5410200" y="4356100"/>
                </a:lnTo>
                <a:lnTo>
                  <a:pt x="5410200" y="4368800"/>
                </a:lnTo>
                <a:lnTo>
                  <a:pt x="5410200" y="4381500"/>
                </a:lnTo>
                <a:lnTo>
                  <a:pt x="5410200" y="4394200"/>
                </a:lnTo>
                <a:lnTo>
                  <a:pt x="5410200" y="4406900"/>
                </a:lnTo>
                <a:lnTo>
                  <a:pt x="5410200" y="4419600"/>
                </a:lnTo>
                <a:lnTo>
                  <a:pt x="5410200" y="4432300"/>
                </a:lnTo>
                <a:lnTo>
                  <a:pt x="5410200" y="4445000"/>
                </a:lnTo>
                <a:lnTo>
                  <a:pt x="5410200" y="4457700"/>
                </a:lnTo>
                <a:lnTo>
                  <a:pt x="5410200" y="4470400"/>
                </a:lnTo>
                <a:lnTo>
                  <a:pt x="5410200" y="4483100"/>
                </a:lnTo>
                <a:lnTo>
                  <a:pt x="5410200" y="4495800"/>
                </a:lnTo>
                <a:lnTo>
                  <a:pt x="5410200" y="4508500"/>
                </a:lnTo>
                <a:lnTo>
                  <a:pt x="5410200" y="4521200"/>
                </a:lnTo>
                <a:lnTo>
                  <a:pt x="5410200" y="4533900"/>
                </a:lnTo>
                <a:lnTo>
                  <a:pt x="5410200" y="4546600"/>
                </a:lnTo>
                <a:lnTo>
                  <a:pt x="5410200" y="4559300"/>
                </a:lnTo>
                <a:lnTo>
                  <a:pt x="5410200" y="4559300"/>
                </a:lnTo>
                <a:lnTo>
                  <a:pt x="5410200" y="4572000"/>
                </a:lnTo>
                <a:lnTo>
                  <a:pt x="5410200" y="4584700"/>
                </a:lnTo>
                <a:lnTo>
                  <a:pt x="5410200" y="4597400"/>
                </a:lnTo>
                <a:lnTo>
                  <a:pt x="5410200" y="4610100"/>
                </a:lnTo>
                <a:lnTo>
                  <a:pt x="5410200" y="4622800"/>
                </a:lnTo>
                <a:lnTo>
                  <a:pt x="5410200" y="4635500"/>
                </a:lnTo>
                <a:lnTo>
                  <a:pt x="5410200" y="4648200"/>
                </a:lnTo>
                <a:lnTo>
                  <a:pt x="5410200" y="4660900"/>
                </a:lnTo>
                <a:lnTo>
                  <a:pt x="5410200" y="4673600"/>
                </a:lnTo>
                <a:lnTo>
                  <a:pt x="5410200" y="4686300"/>
                </a:lnTo>
                <a:lnTo>
                  <a:pt x="5410200" y="4699000"/>
                </a:lnTo>
                <a:lnTo>
                  <a:pt x="5410200" y="4711700"/>
                </a:lnTo>
                <a:lnTo>
                  <a:pt x="5410200" y="4724400"/>
                </a:lnTo>
                <a:lnTo>
                  <a:pt x="5410200" y="4737100"/>
                </a:lnTo>
                <a:lnTo>
                  <a:pt x="5410200" y="4749800"/>
                </a:lnTo>
                <a:lnTo>
                  <a:pt x="5410200" y="4762500"/>
                </a:lnTo>
                <a:lnTo>
                  <a:pt x="5410200" y="4775200"/>
                </a:lnTo>
                <a:lnTo>
                  <a:pt x="5410200" y="4787900"/>
                </a:lnTo>
                <a:lnTo>
                  <a:pt x="5410200" y="4800600"/>
                </a:lnTo>
                <a:lnTo>
                  <a:pt x="5410200" y="4813300"/>
                </a:lnTo>
                <a:lnTo>
                  <a:pt x="5410200" y="4826000"/>
                </a:lnTo>
                <a:lnTo>
                  <a:pt x="5410200" y="4838700"/>
                </a:lnTo>
                <a:lnTo>
                  <a:pt x="5410200" y="4851400"/>
                </a:lnTo>
                <a:lnTo>
                  <a:pt x="5410200" y="4864100"/>
                </a:lnTo>
                <a:lnTo>
                  <a:pt x="5410200" y="4876800"/>
                </a:lnTo>
                <a:lnTo>
                  <a:pt x="5410200" y="4889500"/>
                </a:lnTo>
                <a:lnTo>
                  <a:pt x="5410200" y="4902200"/>
                </a:lnTo>
                <a:lnTo>
                  <a:pt x="5410200" y="4914900"/>
                </a:lnTo>
                <a:lnTo>
                  <a:pt x="5410200" y="4927600"/>
                </a:lnTo>
                <a:lnTo>
                  <a:pt x="5410200" y="4940300"/>
                </a:lnTo>
                <a:lnTo>
                  <a:pt x="5410200" y="4953000"/>
                </a:lnTo>
                <a:lnTo>
                  <a:pt x="5410200" y="4965700"/>
                </a:lnTo>
                <a:lnTo>
                  <a:pt x="5410200" y="4978400"/>
                </a:lnTo>
                <a:lnTo>
                  <a:pt x="5410200" y="4991100"/>
                </a:lnTo>
                <a:lnTo>
                  <a:pt x="5410200" y="5003800"/>
                </a:lnTo>
                <a:lnTo>
                  <a:pt x="5410200" y="5016500"/>
                </a:lnTo>
                <a:lnTo>
                  <a:pt x="5410200" y="5029200"/>
                </a:lnTo>
                <a:lnTo>
                  <a:pt x="5410200" y="5041900"/>
                </a:lnTo>
                <a:lnTo>
                  <a:pt x="5410200" y="5054600"/>
                </a:lnTo>
                <a:lnTo>
                  <a:pt x="5410200" y="5067300"/>
                </a:lnTo>
                <a:lnTo>
                  <a:pt x="5410200" y="5080000"/>
                </a:lnTo>
                <a:lnTo>
                  <a:pt x="5410200" y="5092700"/>
                </a:lnTo>
                <a:lnTo>
                  <a:pt x="5410200" y="5105400"/>
                </a:lnTo>
                <a:lnTo>
                  <a:pt x="5410200" y="5118100"/>
                </a:lnTo>
                <a:lnTo>
                  <a:pt x="5410200" y="5130800"/>
                </a:lnTo>
                <a:lnTo>
                  <a:pt x="5410200" y="5143500"/>
                </a:lnTo>
                <a:lnTo>
                  <a:pt x="5410200" y="5156200"/>
                </a:lnTo>
                <a:lnTo>
                  <a:pt x="5410200" y="5168900"/>
                </a:lnTo>
                <a:lnTo>
                  <a:pt x="5410200" y="5181600"/>
                </a:lnTo>
                <a:lnTo>
                  <a:pt x="5410200" y="5194300"/>
                </a:lnTo>
                <a:lnTo>
                  <a:pt x="5410200" y="5207000"/>
                </a:lnTo>
                <a:lnTo>
                  <a:pt x="5410200" y="5219700"/>
                </a:lnTo>
                <a:lnTo>
                  <a:pt x="5410200" y="5232400"/>
                </a:lnTo>
                <a:lnTo>
                  <a:pt x="5410200" y="5245100"/>
                </a:lnTo>
                <a:lnTo>
                  <a:pt x="5410200" y="5257800"/>
                </a:lnTo>
                <a:lnTo>
                  <a:pt x="5410200" y="5270500"/>
                </a:lnTo>
                <a:lnTo>
                  <a:pt x="5410200" y="5283200"/>
                </a:lnTo>
                <a:lnTo>
                  <a:pt x="5410200" y="5295900"/>
                </a:lnTo>
                <a:lnTo>
                  <a:pt x="5410200" y="5308600"/>
                </a:lnTo>
                <a:lnTo>
                  <a:pt x="5410200" y="5321300"/>
                </a:lnTo>
                <a:lnTo>
                  <a:pt x="5410200" y="5334000"/>
                </a:lnTo>
                <a:lnTo>
                  <a:pt x="5410200" y="5346700"/>
                </a:lnTo>
                <a:lnTo>
                  <a:pt x="5410200" y="5359400"/>
                </a:lnTo>
                <a:lnTo>
                  <a:pt x="5410200" y="5372100"/>
                </a:lnTo>
                <a:lnTo>
                  <a:pt x="5410200" y="5384800"/>
                </a:lnTo>
                <a:lnTo>
                  <a:pt x="5410200" y="5397500"/>
                </a:lnTo>
                <a:lnTo>
                  <a:pt x="5410200" y="5410200"/>
                </a:lnTo>
                <a:lnTo>
                  <a:pt x="5410200" y="5422900"/>
                </a:lnTo>
                <a:lnTo>
                  <a:pt x="5410200" y="5435600"/>
                </a:lnTo>
                <a:lnTo>
                  <a:pt x="5410200" y="5448300"/>
                </a:lnTo>
                <a:lnTo>
                  <a:pt x="5410200" y="5461000"/>
                </a:lnTo>
                <a:lnTo>
                  <a:pt x="5410200" y="5473700"/>
                </a:lnTo>
                <a:lnTo>
                  <a:pt x="5410200" y="5486400"/>
                </a:lnTo>
                <a:lnTo>
                  <a:pt x="5410200" y="5499100"/>
                </a:lnTo>
                <a:lnTo>
                  <a:pt x="5410200" y="5511800"/>
                </a:lnTo>
                <a:lnTo>
                  <a:pt x="5410200" y="5524500"/>
                </a:lnTo>
                <a:lnTo>
                  <a:pt x="5410200" y="5537200"/>
                </a:lnTo>
                <a:lnTo>
                  <a:pt x="5410200" y="5549900"/>
                </a:lnTo>
                <a:lnTo>
                  <a:pt x="5410200" y="5562600"/>
                </a:lnTo>
                <a:lnTo>
                  <a:pt x="5410200" y="5575300"/>
                </a:lnTo>
                <a:lnTo>
                  <a:pt x="5410200" y="5588000"/>
                </a:lnTo>
                <a:lnTo>
                  <a:pt x="5410200" y="5600700"/>
                </a:lnTo>
                <a:lnTo>
                  <a:pt x="5410200" y="5613400"/>
                </a:lnTo>
                <a:lnTo>
                  <a:pt x="5410200" y="5626100"/>
                </a:lnTo>
                <a:lnTo>
                  <a:pt x="5410200" y="5638800"/>
                </a:lnTo>
                <a:lnTo>
                  <a:pt x="5410200" y="5651500"/>
                </a:lnTo>
                <a:lnTo>
                  <a:pt x="5410200" y="5664200"/>
                </a:lnTo>
                <a:lnTo>
                  <a:pt x="5410200" y="5676900"/>
                </a:lnTo>
                <a:lnTo>
                  <a:pt x="5410200" y="5689600"/>
                </a:lnTo>
                <a:lnTo>
                  <a:pt x="5410200" y="5702300"/>
                </a:lnTo>
                <a:lnTo>
                  <a:pt x="5410200" y="5715000"/>
                </a:lnTo>
                <a:lnTo>
                  <a:pt x="5410200" y="5727700"/>
                </a:lnTo>
                <a:lnTo>
                  <a:pt x="5410200" y="5740400"/>
                </a:lnTo>
                <a:lnTo>
                  <a:pt x="5410200" y="5753100"/>
                </a:lnTo>
                <a:lnTo>
                  <a:pt x="5410200" y="5765800"/>
                </a:lnTo>
                <a:lnTo>
                  <a:pt x="5410200" y="5778500"/>
                </a:lnTo>
                <a:lnTo>
                  <a:pt x="5410200" y="5791200"/>
                </a:lnTo>
                <a:lnTo>
                  <a:pt x="5410200" y="5803900"/>
                </a:lnTo>
                <a:lnTo>
                  <a:pt x="5410200" y="5816600"/>
                </a:lnTo>
                <a:lnTo>
                  <a:pt x="5410200" y="5829300"/>
                </a:lnTo>
                <a:lnTo>
                  <a:pt x="5410200" y="5842000"/>
                </a:lnTo>
                <a:lnTo>
                  <a:pt x="5410200" y="5854700"/>
                </a:lnTo>
                <a:lnTo>
                  <a:pt x="5410200" y="5867400"/>
                </a:lnTo>
                <a:lnTo>
                  <a:pt x="5410200" y="5880100"/>
                </a:lnTo>
                <a:lnTo>
                  <a:pt x="5410200" y="5892800"/>
                </a:lnTo>
                <a:lnTo>
                  <a:pt x="5410200" y="5905500"/>
                </a:lnTo>
                <a:lnTo>
                  <a:pt x="5410200" y="5918200"/>
                </a:lnTo>
                <a:lnTo>
                  <a:pt x="5410200" y="5930900"/>
                </a:lnTo>
                <a:lnTo>
                  <a:pt x="5410200" y="5943600"/>
                </a:lnTo>
                <a:lnTo>
                  <a:pt x="5410200" y="5956300"/>
                </a:lnTo>
                <a:lnTo>
                  <a:pt x="5410200" y="5969000"/>
                </a:lnTo>
                <a:lnTo>
                  <a:pt x="5410200" y="5981700"/>
                </a:lnTo>
                <a:lnTo>
                  <a:pt x="5410200" y="5994400"/>
                </a:lnTo>
                <a:lnTo>
                  <a:pt x="5410200" y="6007100"/>
                </a:lnTo>
                <a:lnTo>
                  <a:pt x="5410200" y="6019800"/>
                </a:lnTo>
                <a:lnTo>
                  <a:pt x="5410200" y="6032500"/>
                </a:lnTo>
                <a:lnTo>
                  <a:pt x="5410200" y="6045200"/>
                </a:lnTo>
                <a:lnTo>
                  <a:pt x="5410200" y="6057900"/>
                </a:lnTo>
                <a:lnTo>
                  <a:pt x="5410200" y="6070600"/>
                </a:lnTo>
                <a:lnTo>
                  <a:pt x="5410200" y="6083300"/>
                </a:lnTo>
                <a:lnTo>
                  <a:pt x="5410200" y="6096000"/>
                </a:lnTo>
                <a:lnTo>
                  <a:pt x="5410200" y="6108700"/>
                </a:lnTo>
                <a:lnTo>
                  <a:pt x="5410200" y="6121400"/>
                </a:lnTo>
                <a:lnTo>
                  <a:pt x="5410200" y="6134100"/>
                </a:lnTo>
                <a:lnTo>
                  <a:pt x="5410200" y="6146800"/>
                </a:lnTo>
                <a:lnTo>
                  <a:pt x="5410200" y="6159500"/>
                </a:lnTo>
                <a:lnTo>
                  <a:pt x="5410200" y="6172200"/>
                </a:lnTo>
                <a:lnTo>
                  <a:pt x="5410200" y="6184900"/>
                </a:lnTo>
                <a:lnTo>
                  <a:pt x="5410200" y="6197600"/>
                </a:lnTo>
                <a:lnTo>
                  <a:pt x="5410200" y="6210300"/>
                </a:lnTo>
                <a:lnTo>
                  <a:pt x="5410200" y="6223000"/>
                </a:lnTo>
                <a:lnTo>
                  <a:pt x="5410200" y="6235700"/>
                </a:lnTo>
                <a:lnTo>
                  <a:pt x="5410200" y="6248400"/>
                </a:lnTo>
                <a:lnTo>
                  <a:pt x="5410200" y="6261100"/>
                </a:lnTo>
                <a:lnTo>
                  <a:pt x="5410200" y="6273800"/>
                </a:lnTo>
                <a:lnTo>
                  <a:pt x="5410200" y="6286500"/>
                </a:lnTo>
                <a:lnTo>
                  <a:pt x="5410200" y="6299200"/>
                </a:lnTo>
                <a:lnTo>
                  <a:pt x="5410200" y="6311900"/>
                </a:lnTo>
                <a:lnTo>
                  <a:pt x="5410200" y="6324600"/>
                </a:lnTo>
                <a:lnTo>
                  <a:pt x="5410200" y="6337300"/>
                </a:lnTo>
                <a:lnTo>
                  <a:pt x="5410200" y="6350000"/>
                </a:lnTo>
                <a:lnTo>
                  <a:pt x="5410200" y="6362700"/>
                </a:lnTo>
                <a:lnTo>
                  <a:pt x="5410200" y="6375400"/>
                </a:lnTo>
                <a:lnTo>
                  <a:pt x="5410200" y="6388100"/>
                </a:lnTo>
                <a:lnTo>
                  <a:pt x="5410200" y="6400800"/>
                </a:lnTo>
                <a:lnTo>
                  <a:pt x="5410200" y="6413500"/>
                </a:lnTo>
                <a:lnTo>
                  <a:pt x="5410200" y="6426200"/>
                </a:lnTo>
                <a:lnTo>
                  <a:pt x="5410200" y="6438900"/>
                </a:lnTo>
                <a:lnTo>
                  <a:pt x="5410200" y="6451600"/>
                </a:lnTo>
                <a:lnTo>
                  <a:pt x="5410200" y="6464300"/>
                </a:lnTo>
                <a:lnTo>
                  <a:pt x="5410200" y="6477000"/>
                </a:lnTo>
                <a:lnTo>
                  <a:pt x="5410200" y="6489700"/>
                </a:lnTo>
                <a:lnTo>
                  <a:pt x="5410200" y="6502400"/>
                </a:lnTo>
                <a:lnTo>
                  <a:pt x="5410200" y="6515100"/>
                </a:lnTo>
                <a:lnTo>
                  <a:pt x="5410200" y="6527800"/>
                </a:lnTo>
                <a:lnTo>
                  <a:pt x="5410200" y="6540500"/>
                </a:lnTo>
                <a:lnTo>
                  <a:pt x="5410200" y="6553200"/>
                </a:lnTo>
                <a:lnTo>
                  <a:pt x="5410200" y="6565900"/>
                </a:lnTo>
                <a:lnTo>
                  <a:pt x="5410200" y="6578600"/>
                </a:lnTo>
                <a:lnTo>
                  <a:pt x="5410200" y="6591300"/>
                </a:lnTo>
                <a:lnTo>
                  <a:pt x="5410200" y="6604000"/>
                </a:lnTo>
                <a:lnTo>
                  <a:pt x="5410200" y="6616700"/>
                </a:lnTo>
                <a:lnTo>
                  <a:pt x="5410200" y="6629400"/>
                </a:lnTo>
                <a:lnTo>
                  <a:pt x="5410200" y="6642100"/>
                </a:lnTo>
                <a:lnTo>
                  <a:pt x="5410200" y="6654800"/>
                </a:lnTo>
                <a:lnTo>
                  <a:pt x="5410200" y="6667500"/>
                </a:lnTo>
                <a:lnTo>
                  <a:pt x="5410200" y="6680200"/>
                </a:lnTo>
                <a:lnTo>
                  <a:pt x="5410200" y="6692900"/>
                </a:lnTo>
                <a:lnTo>
                  <a:pt x="5410200" y="6705600"/>
                </a:lnTo>
                <a:lnTo>
                  <a:pt x="5410200" y="6718300"/>
                </a:lnTo>
                <a:lnTo>
                  <a:pt x="5410200" y="6731000"/>
                </a:lnTo>
                <a:lnTo>
                  <a:pt x="5410200" y="6743700"/>
                </a:lnTo>
                <a:lnTo>
                  <a:pt x="5410200" y="6756400"/>
                </a:lnTo>
                <a:lnTo>
                  <a:pt x="5410200" y="6769100"/>
                </a:lnTo>
                <a:lnTo>
                  <a:pt x="5410200" y="6781800"/>
                </a:lnTo>
                <a:lnTo>
                  <a:pt x="5410200" y="6794500"/>
                </a:lnTo>
                <a:lnTo>
                  <a:pt x="5410200" y="6807200"/>
                </a:lnTo>
                <a:lnTo>
                  <a:pt x="5410200" y="6819900"/>
                </a:lnTo>
                <a:lnTo>
                  <a:pt x="5410200" y="6832600"/>
                </a:lnTo>
                <a:lnTo>
                  <a:pt x="5410200" y="6845300"/>
                </a:lnTo>
                <a:lnTo>
                  <a:pt x="5410200" y="6858000"/>
                </a:lnTo>
                <a:lnTo>
                  <a:pt x="5410200" y="6870700"/>
                </a:lnTo>
                <a:lnTo>
                  <a:pt x="5410200" y="6883400"/>
                </a:lnTo>
                <a:lnTo>
                  <a:pt x="5410200" y="6896100"/>
                </a:lnTo>
                <a:lnTo>
                  <a:pt x="5410200" y="6908800"/>
                </a:lnTo>
                <a:lnTo>
                  <a:pt x="5410200" y="6921500"/>
                </a:lnTo>
                <a:lnTo>
                  <a:pt x="5410200" y="6934200"/>
                </a:lnTo>
                <a:lnTo>
                  <a:pt x="5410200" y="6946900"/>
                </a:lnTo>
                <a:lnTo>
                  <a:pt x="5410200" y="6959600"/>
                </a:lnTo>
                <a:lnTo>
                  <a:pt x="5410200" y="6972300"/>
                </a:lnTo>
                <a:lnTo>
                  <a:pt x="5410200" y="6985000"/>
                </a:lnTo>
                <a:lnTo>
                  <a:pt x="5410200" y="6997700"/>
                </a:lnTo>
                <a:lnTo>
                  <a:pt x="5410200" y="7010400"/>
                </a:lnTo>
                <a:lnTo>
                  <a:pt x="5410200" y="7023100"/>
                </a:lnTo>
                <a:lnTo>
                  <a:pt x="5410200" y="7035800"/>
                </a:lnTo>
                <a:lnTo>
                  <a:pt x="5410200" y="7048500"/>
                </a:lnTo>
                <a:lnTo>
                  <a:pt x="5410200" y="7061200"/>
                </a:lnTo>
                <a:lnTo>
                  <a:pt x="5410200" y="7073900"/>
                </a:lnTo>
                <a:lnTo>
                  <a:pt x="5410200" y="7086600"/>
                </a:lnTo>
                <a:lnTo>
                  <a:pt x="5410200" y="7099300"/>
                </a:lnTo>
                <a:lnTo>
                  <a:pt x="5410200" y="7112000"/>
                </a:lnTo>
                <a:lnTo>
                  <a:pt x="5410200" y="7124700"/>
                </a:lnTo>
                <a:lnTo>
                  <a:pt x="5410200" y="7137400"/>
                </a:lnTo>
                <a:lnTo>
                  <a:pt x="5410200" y="7150100"/>
                </a:lnTo>
                <a:lnTo>
                  <a:pt x="5410200" y="7162800"/>
                </a:lnTo>
                <a:lnTo>
                  <a:pt x="5410200" y="7175500"/>
                </a:lnTo>
                <a:lnTo>
                  <a:pt x="5410200" y="7188200"/>
                </a:lnTo>
                <a:lnTo>
                  <a:pt x="5410200" y="7200900"/>
                </a:lnTo>
                <a:lnTo>
                  <a:pt x="5410200" y="7213600"/>
                </a:lnTo>
                <a:lnTo>
                  <a:pt x="5410200" y="7226300"/>
                </a:lnTo>
                <a:lnTo>
                  <a:pt x="5410200" y="7239000"/>
                </a:lnTo>
                <a:lnTo>
                  <a:pt x="5410200" y="7251700"/>
                </a:lnTo>
                <a:lnTo>
                  <a:pt x="5410200" y="7264400"/>
                </a:lnTo>
                <a:lnTo>
                  <a:pt x="5410200" y="7277100"/>
                </a:lnTo>
                <a:lnTo>
                  <a:pt x="5410200" y="7289800"/>
                </a:lnTo>
                <a:lnTo>
                  <a:pt x="5410200" y="7302500"/>
                </a:lnTo>
                <a:lnTo>
                  <a:pt x="5410200" y="7315200"/>
                </a:lnTo>
                <a:lnTo>
                  <a:pt x="5410200" y="7327900"/>
                </a:lnTo>
                <a:lnTo>
                  <a:pt x="5410200" y="7340600"/>
                </a:lnTo>
                <a:lnTo>
                  <a:pt x="5410200" y="7353300"/>
                </a:lnTo>
                <a:lnTo>
                  <a:pt x="5410200" y="7366000"/>
                </a:lnTo>
                <a:lnTo>
                  <a:pt x="5410200" y="7378700"/>
                </a:lnTo>
                <a:lnTo>
                  <a:pt x="5410200" y="7391400"/>
                </a:lnTo>
                <a:lnTo>
                  <a:pt x="5410200" y="7404100"/>
                </a:lnTo>
                <a:lnTo>
                  <a:pt x="5410200" y="7416800"/>
                </a:lnTo>
                <a:lnTo>
                  <a:pt x="5410200" y="7429500"/>
                </a:lnTo>
                <a:lnTo>
                  <a:pt x="5410200" y="7442200"/>
                </a:lnTo>
                <a:lnTo>
                  <a:pt x="5410200" y="7454900"/>
                </a:lnTo>
                <a:lnTo>
                  <a:pt x="5410200" y="7467600"/>
                </a:lnTo>
                <a:lnTo>
                  <a:pt x="5410200" y="7480300"/>
                </a:lnTo>
                <a:lnTo>
                  <a:pt x="5410200" y="7493000"/>
                </a:lnTo>
                <a:lnTo>
                  <a:pt x="5410200" y="7505700"/>
                </a:lnTo>
                <a:lnTo>
                  <a:pt x="5410200" y="7518400"/>
                </a:lnTo>
                <a:lnTo>
                  <a:pt x="5410200" y="7531100"/>
                </a:lnTo>
                <a:lnTo>
                  <a:pt x="5410200" y="7543800"/>
                </a:lnTo>
                <a:lnTo>
                  <a:pt x="5410200" y="7556500"/>
                </a:lnTo>
                <a:lnTo>
                  <a:pt x="5410200" y="7569200"/>
                </a:lnTo>
                <a:lnTo>
                  <a:pt x="5410200" y="7581900"/>
                </a:lnTo>
                <a:lnTo>
                  <a:pt x="5410200" y="7594600"/>
                </a:lnTo>
                <a:lnTo>
                  <a:pt x="5410200" y="7607300"/>
                </a:lnTo>
                <a:lnTo>
                  <a:pt x="5410200" y="7620000"/>
                </a:lnTo>
                <a:lnTo>
                  <a:pt x="5410200" y="7632700"/>
                </a:lnTo>
                <a:lnTo>
                  <a:pt x="5410200" y="7645400"/>
                </a:lnTo>
                <a:lnTo>
                  <a:pt x="5410200" y="7658100"/>
                </a:lnTo>
                <a:lnTo>
                  <a:pt x="5410200" y="7670800"/>
                </a:lnTo>
                <a:lnTo>
                  <a:pt x="5410200" y="7683500"/>
                </a:lnTo>
                <a:lnTo>
                  <a:pt x="5410200" y="7696200"/>
                </a:lnTo>
                <a:lnTo>
                  <a:pt x="5410200" y="7708900"/>
                </a:lnTo>
                <a:lnTo>
                  <a:pt x="5410200" y="7721600"/>
                </a:lnTo>
                <a:lnTo>
                  <a:pt x="5410200" y="7734300"/>
                </a:lnTo>
                <a:lnTo>
                  <a:pt x="5410200" y="7747000"/>
                </a:lnTo>
                <a:lnTo>
                  <a:pt x="5410200" y="7759700"/>
                </a:lnTo>
                <a:lnTo>
                  <a:pt x="5410200" y="7772400"/>
                </a:lnTo>
                <a:lnTo>
                  <a:pt x="5410200" y="7785100"/>
                </a:lnTo>
                <a:lnTo>
                  <a:pt x="5410200" y="7797800"/>
                </a:lnTo>
                <a:lnTo>
                  <a:pt x="5410200" y="7810500"/>
                </a:lnTo>
                <a:lnTo>
                  <a:pt x="5410200" y="7823200"/>
                </a:lnTo>
                <a:lnTo>
                  <a:pt x="5410200" y="7835900"/>
                </a:lnTo>
                <a:lnTo>
                  <a:pt x="5410200" y="7848600"/>
                </a:lnTo>
                <a:lnTo>
                  <a:pt x="5410200" y="7861300"/>
                </a:lnTo>
                <a:lnTo>
                  <a:pt x="5410200" y="7874000"/>
                </a:lnTo>
                <a:lnTo>
                  <a:pt x="5410200" y="7886700"/>
                </a:lnTo>
                <a:lnTo>
                  <a:pt x="5410200" y="7899400"/>
                </a:lnTo>
                <a:lnTo>
                  <a:pt x="5410200" y="7912100"/>
                </a:lnTo>
                <a:lnTo>
                  <a:pt x="5410200" y="7924800"/>
                </a:lnTo>
                <a:lnTo>
                  <a:pt x="5410200" y="7937500"/>
                </a:lnTo>
                <a:lnTo>
                  <a:pt x="5410200" y="7950200"/>
                </a:lnTo>
                <a:lnTo>
                  <a:pt x="5410200" y="7962900"/>
                </a:lnTo>
                <a:lnTo>
                  <a:pt x="5410200" y="7975600"/>
                </a:lnTo>
                <a:lnTo>
                  <a:pt x="5410200" y="7988300"/>
                </a:lnTo>
                <a:lnTo>
                  <a:pt x="5410200" y="8001000"/>
                </a:lnTo>
                <a:lnTo>
                  <a:pt x="5410200" y="8013700"/>
                </a:lnTo>
                <a:lnTo>
                  <a:pt x="5410200" y="8026400"/>
                </a:lnTo>
                <a:lnTo>
                  <a:pt x="5410200" y="8039100"/>
                </a:lnTo>
                <a:lnTo>
                  <a:pt x="5410200" y="8051800"/>
                </a:lnTo>
                <a:lnTo>
                  <a:pt x="5410200" y="8064500"/>
                </a:lnTo>
                <a:lnTo>
                  <a:pt x="5410200" y="8077200"/>
                </a:lnTo>
                <a:lnTo>
                  <a:pt x="5410200" y="8089900"/>
                </a:lnTo>
                <a:lnTo>
                  <a:pt x="5410200" y="8102600"/>
                </a:lnTo>
                <a:lnTo>
                  <a:pt x="5410200" y="8115300"/>
                </a:lnTo>
                <a:lnTo>
                  <a:pt x="5410200" y="8128000"/>
                </a:lnTo>
                <a:lnTo>
                  <a:pt x="5410200" y="8140700"/>
                </a:lnTo>
                <a:lnTo>
                  <a:pt x="5410200" y="8153400"/>
                </a:lnTo>
                <a:lnTo>
                  <a:pt x="5410200" y="8166100"/>
                </a:lnTo>
                <a:lnTo>
                  <a:pt x="5410200" y="8178800"/>
                </a:lnTo>
                <a:lnTo>
                  <a:pt x="5410200" y="8191500"/>
                </a:lnTo>
                <a:lnTo>
                  <a:pt x="5410200" y="8204200"/>
                </a:lnTo>
                <a:lnTo>
                  <a:pt x="5410200" y="8216900"/>
                </a:lnTo>
                <a:lnTo>
                  <a:pt x="5410200" y="8229600"/>
                </a:lnTo>
                <a:lnTo>
                  <a:pt x="5410200" y="8242300"/>
                </a:lnTo>
                <a:lnTo>
                  <a:pt x="5410200" y="8255000"/>
                </a:lnTo>
                <a:lnTo>
                  <a:pt x="5410200" y="8267700"/>
                </a:lnTo>
                <a:lnTo>
                  <a:pt x="5410200" y="8280400"/>
                </a:lnTo>
                <a:lnTo>
                  <a:pt x="5410200" y="8293100"/>
                </a:lnTo>
                <a:lnTo>
                  <a:pt x="5410200" y="8305800"/>
                </a:lnTo>
                <a:lnTo>
                  <a:pt x="5410200" y="8318500"/>
                </a:lnTo>
                <a:lnTo>
                  <a:pt x="5410200" y="8331200"/>
                </a:lnTo>
                <a:lnTo>
                  <a:pt x="5410200" y="8343900"/>
                </a:lnTo>
                <a:lnTo>
                  <a:pt x="5410200" y="8356600"/>
                </a:lnTo>
                <a:lnTo>
                  <a:pt x="5410200" y="8369300"/>
                </a:lnTo>
                <a:lnTo>
                  <a:pt x="5410200" y="8382000"/>
                </a:lnTo>
                <a:lnTo>
                  <a:pt x="5410200" y="8394700"/>
                </a:lnTo>
                <a:lnTo>
                  <a:pt x="5410200" y="8407400"/>
                </a:lnTo>
                <a:lnTo>
                  <a:pt x="5410200" y="8420100"/>
                </a:lnTo>
                <a:lnTo>
                  <a:pt x="5410200" y="8432800"/>
                </a:lnTo>
                <a:lnTo>
                  <a:pt x="5410200" y="8445500"/>
                </a:lnTo>
                <a:lnTo>
                  <a:pt x="5410200" y="8458200"/>
                </a:lnTo>
                <a:lnTo>
                  <a:pt x="5410200" y="8470900"/>
                </a:lnTo>
                <a:lnTo>
                  <a:pt x="5410200" y="8483600"/>
                </a:lnTo>
                <a:lnTo>
                  <a:pt x="5410200" y="8496300"/>
                </a:lnTo>
                <a:lnTo>
                  <a:pt x="5410200" y="8509000"/>
                </a:lnTo>
                <a:lnTo>
                  <a:pt x="5410200" y="8521700"/>
                </a:lnTo>
                <a:lnTo>
                  <a:pt x="5410200" y="8534400"/>
                </a:lnTo>
                <a:lnTo>
                  <a:pt x="5410200" y="8547100"/>
                </a:lnTo>
                <a:lnTo>
                  <a:pt x="5410200" y="8559800"/>
                </a:lnTo>
                <a:lnTo>
                  <a:pt x="5410200" y="8572500"/>
                </a:lnTo>
                <a:lnTo>
                  <a:pt x="5410200" y="8585200"/>
                </a:lnTo>
                <a:lnTo>
                  <a:pt x="5410200" y="8597900"/>
                </a:lnTo>
                <a:lnTo>
                  <a:pt x="5410200" y="8610600"/>
                </a:lnTo>
                <a:lnTo>
                  <a:pt x="5410200" y="8623300"/>
                </a:lnTo>
                <a:lnTo>
                  <a:pt x="5410200" y="8636000"/>
                </a:lnTo>
                <a:lnTo>
                  <a:pt x="5410200" y="8648700"/>
                </a:lnTo>
                <a:lnTo>
                  <a:pt x="5410200" y="8661400"/>
                </a:lnTo>
                <a:lnTo>
                  <a:pt x="5410200" y="8674100"/>
                </a:lnTo>
                <a:lnTo>
                  <a:pt x="5410200" y="8686800"/>
                </a:lnTo>
                <a:lnTo>
                  <a:pt x="5410200" y="8699500"/>
                </a:lnTo>
                <a:lnTo>
                  <a:pt x="5410200" y="8712200"/>
                </a:lnTo>
                <a:lnTo>
                  <a:pt x="5410200" y="8724900"/>
                </a:lnTo>
                <a:lnTo>
                  <a:pt x="5410200" y="8737600"/>
                </a:lnTo>
                <a:lnTo>
                  <a:pt x="5410200" y="8750300"/>
                </a:lnTo>
                <a:lnTo>
                  <a:pt x="5410200" y="8763000"/>
                </a:lnTo>
                <a:lnTo>
                  <a:pt x="5410200" y="8775700"/>
                </a:lnTo>
                <a:lnTo>
                  <a:pt x="5410200" y="8788400"/>
                </a:lnTo>
                <a:lnTo>
                  <a:pt x="5410200" y="8801100"/>
                </a:lnTo>
                <a:lnTo>
                  <a:pt x="5410200" y="8813800"/>
                </a:lnTo>
                <a:lnTo>
                  <a:pt x="5410200" y="8826500"/>
                </a:lnTo>
                <a:lnTo>
                  <a:pt x="5410200" y="8839200"/>
                </a:lnTo>
                <a:lnTo>
                  <a:pt x="5410200" y="8851900"/>
                </a:lnTo>
                <a:lnTo>
                  <a:pt x="5410200" y="8864600"/>
                </a:lnTo>
                <a:lnTo>
                  <a:pt x="5410200" y="8877300"/>
                </a:lnTo>
                <a:lnTo>
                  <a:pt x="5410200" y="8890000"/>
                </a:lnTo>
                <a:lnTo>
                  <a:pt x="5410200" y="8902700"/>
                </a:lnTo>
                <a:lnTo>
                  <a:pt x="5410200" y="8915400"/>
                </a:lnTo>
                <a:lnTo>
                  <a:pt x="5410200" y="8928100"/>
                </a:lnTo>
                <a:lnTo>
                  <a:pt x="5410200" y="8940800"/>
                </a:lnTo>
                <a:lnTo>
                  <a:pt x="5410200" y="8953500"/>
                </a:lnTo>
                <a:lnTo>
                  <a:pt x="5410200" y="8966200"/>
                </a:lnTo>
                <a:lnTo>
                  <a:pt x="5410200" y="8978900"/>
                </a:lnTo>
                <a:lnTo>
                  <a:pt x="5410200" y="8991600"/>
                </a:lnTo>
                <a:lnTo>
                  <a:pt x="5410200" y="9004300"/>
                </a:lnTo>
                <a:lnTo>
                  <a:pt x="5410200" y="9017000"/>
                </a:lnTo>
                <a:lnTo>
                  <a:pt x="5410200" y="9029700"/>
                </a:lnTo>
                <a:lnTo>
                  <a:pt x="5410200" y="9042400"/>
                </a:lnTo>
                <a:lnTo>
                  <a:pt x="5410200" y="9055100"/>
                </a:lnTo>
                <a:lnTo>
                  <a:pt x="5410200" y="9067800"/>
                </a:lnTo>
                <a:lnTo>
                  <a:pt x="5410200" y="9080500"/>
                </a:lnTo>
                <a:lnTo>
                  <a:pt x="5410200" y="9093200"/>
                </a:lnTo>
                <a:lnTo>
                  <a:pt x="5410200" y="9105900"/>
                </a:lnTo>
                <a:lnTo>
                  <a:pt x="5410200" y="9118600"/>
                </a:lnTo>
                <a:lnTo>
                  <a:pt x="0" y="9131300"/>
                </a:lnTo>
                <a:lnTo>
                  <a:pt x="0" y="9118600"/>
                </a:lnTo>
                <a:lnTo>
                  <a:pt x="0" y="9105900"/>
                </a:lnTo>
                <a:lnTo>
                  <a:pt x="0" y="9093200"/>
                </a:lnTo>
                <a:lnTo>
                  <a:pt x="0" y="9080500"/>
                </a:lnTo>
                <a:lnTo>
                  <a:pt x="0" y="9067800"/>
                </a:lnTo>
                <a:lnTo>
                  <a:pt x="0" y="9055100"/>
                </a:lnTo>
                <a:lnTo>
                  <a:pt x="0" y="9042400"/>
                </a:lnTo>
                <a:lnTo>
                  <a:pt x="0" y="9029700"/>
                </a:lnTo>
                <a:lnTo>
                  <a:pt x="0" y="9017000"/>
                </a:lnTo>
                <a:lnTo>
                  <a:pt x="0" y="9004300"/>
                </a:lnTo>
                <a:lnTo>
                  <a:pt x="0" y="8991600"/>
                </a:lnTo>
                <a:lnTo>
                  <a:pt x="0" y="8978900"/>
                </a:lnTo>
                <a:lnTo>
                  <a:pt x="0" y="8966200"/>
                </a:lnTo>
                <a:lnTo>
                  <a:pt x="0" y="8953500"/>
                </a:lnTo>
                <a:lnTo>
                  <a:pt x="0" y="8940800"/>
                </a:lnTo>
                <a:lnTo>
                  <a:pt x="0" y="8928100"/>
                </a:lnTo>
                <a:lnTo>
                  <a:pt x="0" y="8915400"/>
                </a:lnTo>
                <a:lnTo>
                  <a:pt x="0" y="8902700"/>
                </a:lnTo>
                <a:lnTo>
                  <a:pt x="0" y="8890000"/>
                </a:lnTo>
                <a:lnTo>
                  <a:pt x="0" y="8877300"/>
                </a:lnTo>
                <a:lnTo>
                  <a:pt x="0" y="8864600"/>
                </a:lnTo>
                <a:lnTo>
                  <a:pt x="0" y="8851900"/>
                </a:lnTo>
                <a:lnTo>
                  <a:pt x="0" y="8839200"/>
                </a:lnTo>
                <a:lnTo>
                  <a:pt x="0" y="8826500"/>
                </a:lnTo>
                <a:lnTo>
                  <a:pt x="0" y="8813800"/>
                </a:lnTo>
                <a:lnTo>
                  <a:pt x="0" y="8801100"/>
                </a:lnTo>
                <a:lnTo>
                  <a:pt x="0" y="8788400"/>
                </a:lnTo>
                <a:lnTo>
                  <a:pt x="0" y="8775700"/>
                </a:lnTo>
                <a:lnTo>
                  <a:pt x="0" y="8763000"/>
                </a:lnTo>
                <a:lnTo>
                  <a:pt x="0" y="8750300"/>
                </a:lnTo>
                <a:lnTo>
                  <a:pt x="0" y="8737600"/>
                </a:lnTo>
                <a:lnTo>
                  <a:pt x="0" y="8724900"/>
                </a:lnTo>
                <a:lnTo>
                  <a:pt x="0" y="8712200"/>
                </a:lnTo>
                <a:lnTo>
                  <a:pt x="0" y="8699500"/>
                </a:lnTo>
                <a:lnTo>
                  <a:pt x="0" y="8686800"/>
                </a:lnTo>
                <a:lnTo>
                  <a:pt x="0" y="8674100"/>
                </a:lnTo>
                <a:lnTo>
                  <a:pt x="0" y="8661400"/>
                </a:lnTo>
                <a:lnTo>
                  <a:pt x="0" y="8648700"/>
                </a:lnTo>
                <a:lnTo>
                  <a:pt x="0" y="8636000"/>
                </a:lnTo>
                <a:lnTo>
                  <a:pt x="0" y="8623300"/>
                </a:lnTo>
                <a:lnTo>
                  <a:pt x="0" y="8610600"/>
                </a:lnTo>
                <a:lnTo>
                  <a:pt x="0" y="8597900"/>
                </a:lnTo>
                <a:lnTo>
                  <a:pt x="0" y="8585200"/>
                </a:lnTo>
                <a:lnTo>
                  <a:pt x="0" y="8572500"/>
                </a:lnTo>
                <a:lnTo>
                  <a:pt x="0" y="8559800"/>
                </a:lnTo>
                <a:lnTo>
                  <a:pt x="0" y="8547100"/>
                </a:lnTo>
                <a:lnTo>
                  <a:pt x="0" y="8534400"/>
                </a:lnTo>
                <a:lnTo>
                  <a:pt x="0" y="8521700"/>
                </a:lnTo>
                <a:lnTo>
                  <a:pt x="0" y="8509000"/>
                </a:lnTo>
                <a:lnTo>
                  <a:pt x="0" y="8496300"/>
                </a:lnTo>
                <a:lnTo>
                  <a:pt x="0" y="8483600"/>
                </a:lnTo>
                <a:lnTo>
                  <a:pt x="0" y="8470900"/>
                </a:lnTo>
                <a:lnTo>
                  <a:pt x="0" y="8458200"/>
                </a:lnTo>
                <a:lnTo>
                  <a:pt x="0" y="8445500"/>
                </a:lnTo>
                <a:lnTo>
                  <a:pt x="0" y="8432800"/>
                </a:lnTo>
                <a:lnTo>
                  <a:pt x="0" y="8420100"/>
                </a:lnTo>
                <a:lnTo>
                  <a:pt x="0" y="8407400"/>
                </a:lnTo>
                <a:lnTo>
                  <a:pt x="0" y="8394700"/>
                </a:lnTo>
                <a:lnTo>
                  <a:pt x="0" y="8382000"/>
                </a:lnTo>
                <a:lnTo>
                  <a:pt x="0" y="8369300"/>
                </a:lnTo>
                <a:lnTo>
                  <a:pt x="0" y="8356600"/>
                </a:lnTo>
                <a:lnTo>
                  <a:pt x="0" y="8343900"/>
                </a:lnTo>
                <a:lnTo>
                  <a:pt x="0" y="8331200"/>
                </a:lnTo>
                <a:lnTo>
                  <a:pt x="0" y="8318500"/>
                </a:lnTo>
                <a:lnTo>
                  <a:pt x="0" y="8305800"/>
                </a:lnTo>
                <a:lnTo>
                  <a:pt x="0" y="8293100"/>
                </a:lnTo>
                <a:lnTo>
                  <a:pt x="0" y="8280400"/>
                </a:lnTo>
                <a:lnTo>
                  <a:pt x="0" y="8267700"/>
                </a:lnTo>
                <a:lnTo>
                  <a:pt x="0" y="8255000"/>
                </a:lnTo>
                <a:lnTo>
                  <a:pt x="0" y="8242300"/>
                </a:lnTo>
                <a:lnTo>
                  <a:pt x="0" y="8229600"/>
                </a:lnTo>
                <a:lnTo>
                  <a:pt x="0" y="8216900"/>
                </a:lnTo>
                <a:lnTo>
                  <a:pt x="0" y="8204200"/>
                </a:lnTo>
                <a:lnTo>
                  <a:pt x="0" y="8191500"/>
                </a:lnTo>
                <a:lnTo>
                  <a:pt x="0" y="8178800"/>
                </a:lnTo>
                <a:lnTo>
                  <a:pt x="0" y="8166100"/>
                </a:lnTo>
                <a:lnTo>
                  <a:pt x="0" y="8153400"/>
                </a:lnTo>
                <a:lnTo>
                  <a:pt x="0" y="8140700"/>
                </a:lnTo>
                <a:lnTo>
                  <a:pt x="0" y="8128000"/>
                </a:lnTo>
                <a:lnTo>
                  <a:pt x="0" y="8115300"/>
                </a:lnTo>
                <a:lnTo>
                  <a:pt x="0" y="8102600"/>
                </a:lnTo>
                <a:lnTo>
                  <a:pt x="0" y="8089900"/>
                </a:lnTo>
                <a:lnTo>
                  <a:pt x="0" y="8077200"/>
                </a:lnTo>
                <a:lnTo>
                  <a:pt x="0" y="8064500"/>
                </a:lnTo>
                <a:lnTo>
                  <a:pt x="0" y="8051800"/>
                </a:lnTo>
                <a:lnTo>
                  <a:pt x="0" y="8039100"/>
                </a:lnTo>
                <a:lnTo>
                  <a:pt x="0" y="8026400"/>
                </a:lnTo>
                <a:lnTo>
                  <a:pt x="0" y="8013700"/>
                </a:lnTo>
                <a:lnTo>
                  <a:pt x="0" y="8001000"/>
                </a:lnTo>
                <a:lnTo>
                  <a:pt x="0" y="7988300"/>
                </a:lnTo>
                <a:lnTo>
                  <a:pt x="0" y="7975600"/>
                </a:lnTo>
                <a:lnTo>
                  <a:pt x="0" y="7962900"/>
                </a:lnTo>
                <a:lnTo>
                  <a:pt x="0" y="7950200"/>
                </a:lnTo>
                <a:lnTo>
                  <a:pt x="0" y="7937500"/>
                </a:lnTo>
                <a:lnTo>
                  <a:pt x="0" y="7924800"/>
                </a:lnTo>
                <a:lnTo>
                  <a:pt x="0" y="7912100"/>
                </a:lnTo>
                <a:lnTo>
                  <a:pt x="0" y="7899400"/>
                </a:lnTo>
                <a:lnTo>
                  <a:pt x="0" y="7886700"/>
                </a:lnTo>
                <a:lnTo>
                  <a:pt x="0" y="7874000"/>
                </a:lnTo>
                <a:lnTo>
                  <a:pt x="0" y="7861300"/>
                </a:lnTo>
                <a:lnTo>
                  <a:pt x="0" y="7848600"/>
                </a:lnTo>
                <a:lnTo>
                  <a:pt x="0" y="7835900"/>
                </a:lnTo>
                <a:lnTo>
                  <a:pt x="0" y="7823200"/>
                </a:lnTo>
                <a:lnTo>
                  <a:pt x="0" y="7810500"/>
                </a:lnTo>
                <a:lnTo>
                  <a:pt x="0" y="7797800"/>
                </a:lnTo>
                <a:lnTo>
                  <a:pt x="0" y="7785100"/>
                </a:lnTo>
                <a:lnTo>
                  <a:pt x="0" y="7772400"/>
                </a:lnTo>
                <a:lnTo>
                  <a:pt x="0" y="7759700"/>
                </a:lnTo>
                <a:lnTo>
                  <a:pt x="0" y="7747000"/>
                </a:lnTo>
                <a:lnTo>
                  <a:pt x="0" y="7734300"/>
                </a:lnTo>
                <a:lnTo>
                  <a:pt x="0" y="7721600"/>
                </a:lnTo>
                <a:lnTo>
                  <a:pt x="0" y="7708900"/>
                </a:lnTo>
                <a:lnTo>
                  <a:pt x="0" y="7696200"/>
                </a:lnTo>
                <a:lnTo>
                  <a:pt x="0" y="7683500"/>
                </a:lnTo>
                <a:lnTo>
                  <a:pt x="0" y="7670800"/>
                </a:lnTo>
                <a:lnTo>
                  <a:pt x="0" y="7658100"/>
                </a:lnTo>
                <a:lnTo>
                  <a:pt x="0" y="7645400"/>
                </a:lnTo>
                <a:lnTo>
                  <a:pt x="0" y="7632700"/>
                </a:lnTo>
                <a:lnTo>
                  <a:pt x="0" y="7620000"/>
                </a:lnTo>
                <a:lnTo>
                  <a:pt x="0" y="7607300"/>
                </a:lnTo>
                <a:lnTo>
                  <a:pt x="0" y="7594600"/>
                </a:lnTo>
                <a:lnTo>
                  <a:pt x="0" y="7581900"/>
                </a:lnTo>
                <a:lnTo>
                  <a:pt x="0" y="7569200"/>
                </a:lnTo>
                <a:lnTo>
                  <a:pt x="0" y="7556500"/>
                </a:lnTo>
                <a:lnTo>
                  <a:pt x="0" y="7543800"/>
                </a:lnTo>
                <a:lnTo>
                  <a:pt x="0" y="7531100"/>
                </a:lnTo>
                <a:lnTo>
                  <a:pt x="0" y="7518400"/>
                </a:lnTo>
                <a:lnTo>
                  <a:pt x="0" y="7505700"/>
                </a:lnTo>
                <a:lnTo>
                  <a:pt x="0" y="7493000"/>
                </a:lnTo>
                <a:lnTo>
                  <a:pt x="0" y="7480300"/>
                </a:lnTo>
                <a:lnTo>
                  <a:pt x="0" y="7467600"/>
                </a:lnTo>
                <a:lnTo>
                  <a:pt x="0" y="7454900"/>
                </a:lnTo>
                <a:lnTo>
                  <a:pt x="0" y="7442200"/>
                </a:lnTo>
                <a:lnTo>
                  <a:pt x="0" y="7429500"/>
                </a:lnTo>
                <a:lnTo>
                  <a:pt x="0" y="7416800"/>
                </a:lnTo>
                <a:lnTo>
                  <a:pt x="0" y="7404100"/>
                </a:lnTo>
                <a:lnTo>
                  <a:pt x="0" y="7391400"/>
                </a:lnTo>
                <a:lnTo>
                  <a:pt x="0" y="7378700"/>
                </a:lnTo>
                <a:lnTo>
                  <a:pt x="0" y="7366000"/>
                </a:lnTo>
                <a:lnTo>
                  <a:pt x="0" y="7353300"/>
                </a:lnTo>
                <a:lnTo>
                  <a:pt x="0" y="7340600"/>
                </a:lnTo>
                <a:lnTo>
                  <a:pt x="0" y="7327900"/>
                </a:lnTo>
                <a:lnTo>
                  <a:pt x="0" y="7315200"/>
                </a:lnTo>
                <a:lnTo>
                  <a:pt x="0" y="7302500"/>
                </a:lnTo>
                <a:lnTo>
                  <a:pt x="0" y="7289800"/>
                </a:lnTo>
                <a:lnTo>
                  <a:pt x="0" y="7277100"/>
                </a:lnTo>
                <a:lnTo>
                  <a:pt x="0" y="7264400"/>
                </a:lnTo>
                <a:lnTo>
                  <a:pt x="0" y="7251700"/>
                </a:lnTo>
                <a:lnTo>
                  <a:pt x="0" y="7239000"/>
                </a:lnTo>
                <a:lnTo>
                  <a:pt x="0" y="7226300"/>
                </a:lnTo>
                <a:lnTo>
                  <a:pt x="0" y="7213600"/>
                </a:lnTo>
                <a:lnTo>
                  <a:pt x="0" y="7200900"/>
                </a:lnTo>
                <a:lnTo>
                  <a:pt x="0" y="7188200"/>
                </a:lnTo>
                <a:lnTo>
                  <a:pt x="0" y="7175500"/>
                </a:lnTo>
                <a:lnTo>
                  <a:pt x="0" y="7162800"/>
                </a:lnTo>
                <a:lnTo>
                  <a:pt x="0" y="7150100"/>
                </a:lnTo>
                <a:lnTo>
                  <a:pt x="0" y="7137400"/>
                </a:lnTo>
                <a:lnTo>
                  <a:pt x="0" y="7124700"/>
                </a:lnTo>
                <a:lnTo>
                  <a:pt x="0" y="7112000"/>
                </a:lnTo>
                <a:lnTo>
                  <a:pt x="0" y="7099300"/>
                </a:lnTo>
                <a:lnTo>
                  <a:pt x="0" y="7086600"/>
                </a:lnTo>
                <a:lnTo>
                  <a:pt x="0" y="7073900"/>
                </a:lnTo>
                <a:lnTo>
                  <a:pt x="0" y="7061200"/>
                </a:lnTo>
                <a:lnTo>
                  <a:pt x="0" y="7048500"/>
                </a:lnTo>
                <a:lnTo>
                  <a:pt x="0" y="7035800"/>
                </a:lnTo>
                <a:lnTo>
                  <a:pt x="0" y="7023100"/>
                </a:lnTo>
                <a:lnTo>
                  <a:pt x="0" y="7010400"/>
                </a:lnTo>
                <a:lnTo>
                  <a:pt x="0" y="6997700"/>
                </a:lnTo>
                <a:lnTo>
                  <a:pt x="0" y="6985000"/>
                </a:lnTo>
                <a:lnTo>
                  <a:pt x="0" y="6972300"/>
                </a:lnTo>
                <a:lnTo>
                  <a:pt x="0" y="6959600"/>
                </a:lnTo>
                <a:lnTo>
                  <a:pt x="0" y="6946900"/>
                </a:lnTo>
                <a:lnTo>
                  <a:pt x="0" y="6934200"/>
                </a:lnTo>
                <a:lnTo>
                  <a:pt x="0" y="6921500"/>
                </a:lnTo>
                <a:lnTo>
                  <a:pt x="0" y="6908800"/>
                </a:lnTo>
                <a:lnTo>
                  <a:pt x="0" y="6896100"/>
                </a:lnTo>
                <a:lnTo>
                  <a:pt x="0" y="6883400"/>
                </a:lnTo>
                <a:lnTo>
                  <a:pt x="0" y="6870700"/>
                </a:lnTo>
                <a:lnTo>
                  <a:pt x="0" y="6858000"/>
                </a:lnTo>
                <a:lnTo>
                  <a:pt x="0" y="6845300"/>
                </a:lnTo>
                <a:lnTo>
                  <a:pt x="0" y="6832600"/>
                </a:lnTo>
                <a:lnTo>
                  <a:pt x="0" y="6819900"/>
                </a:lnTo>
                <a:lnTo>
                  <a:pt x="0" y="6807200"/>
                </a:lnTo>
                <a:lnTo>
                  <a:pt x="0" y="6794500"/>
                </a:lnTo>
                <a:lnTo>
                  <a:pt x="0" y="6781800"/>
                </a:lnTo>
                <a:lnTo>
                  <a:pt x="0" y="6769100"/>
                </a:lnTo>
                <a:lnTo>
                  <a:pt x="0" y="6756400"/>
                </a:lnTo>
                <a:lnTo>
                  <a:pt x="0" y="6743700"/>
                </a:lnTo>
                <a:lnTo>
                  <a:pt x="0" y="6731000"/>
                </a:lnTo>
                <a:lnTo>
                  <a:pt x="0" y="6718300"/>
                </a:lnTo>
                <a:lnTo>
                  <a:pt x="0" y="6705600"/>
                </a:lnTo>
                <a:lnTo>
                  <a:pt x="0" y="6692900"/>
                </a:lnTo>
                <a:lnTo>
                  <a:pt x="0" y="6680200"/>
                </a:lnTo>
                <a:lnTo>
                  <a:pt x="0" y="6667500"/>
                </a:lnTo>
                <a:lnTo>
                  <a:pt x="0" y="6654800"/>
                </a:lnTo>
                <a:lnTo>
                  <a:pt x="0" y="6642100"/>
                </a:lnTo>
                <a:lnTo>
                  <a:pt x="0" y="6629400"/>
                </a:lnTo>
                <a:lnTo>
                  <a:pt x="0" y="6616700"/>
                </a:lnTo>
                <a:lnTo>
                  <a:pt x="0" y="6604000"/>
                </a:lnTo>
                <a:lnTo>
                  <a:pt x="0" y="6591300"/>
                </a:lnTo>
                <a:lnTo>
                  <a:pt x="0" y="6578600"/>
                </a:lnTo>
                <a:lnTo>
                  <a:pt x="0" y="6565900"/>
                </a:lnTo>
                <a:lnTo>
                  <a:pt x="0" y="6553200"/>
                </a:lnTo>
                <a:lnTo>
                  <a:pt x="0" y="6540500"/>
                </a:lnTo>
                <a:lnTo>
                  <a:pt x="0" y="6527800"/>
                </a:lnTo>
                <a:lnTo>
                  <a:pt x="0" y="6515100"/>
                </a:lnTo>
                <a:lnTo>
                  <a:pt x="0" y="6502400"/>
                </a:lnTo>
                <a:lnTo>
                  <a:pt x="0" y="6489700"/>
                </a:lnTo>
                <a:lnTo>
                  <a:pt x="0" y="6477000"/>
                </a:lnTo>
                <a:lnTo>
                  <a:pt x="0" y="6464300"/>
                </a:lnTo>
                <a:lnTo>
                  <a:pt x="0" y="6451600"/>
                </a:lnTo>
                <a:lnTo>
                  <a:pt x="0" y="6438900"/>
                </a:lnTo>
                <a:lnTo>
                  <a:pt x="0" y="6426200"/>
                </a:lnTo>
                <a:lnTo>
                  <a:pt x="0" y="6413500"/>
                </a:lnTo>
                <a:lnTo>
                  <a:pt x="0" y="6400800"/>
                </a:lnTo>
                <a:lnTo>
                  <a:pt x="0" y="6388100"/>
                </a:lnTo>
                <a:lnTo>
                  <a:pt x="0" y="6375400"/>
                </a:lnTo>
                <a:lnTo>
                  <a:pt x="0" y="6362700"/>
                </a:lnTo>
                <a:lnTo>
                  <a:pt x="0" y="6350000"/>
                </a:lnTo>
                <a:lnTo>
                  <a:pt x="0" y="6337300"/>
                </a:lnTo>
                <a:lnTo>
                  <a:pt x="0" y="6324600"/>
                </a:lnTo>
                <a:lnTo>
                  <a:pt x="0" y="6311900"/>
                </a:lnTo>
                <a:lnTo>
                  <a:pt x="0" y="6299200"/>
                </a:lnTo>
                <a:lnTo>
                  <a:pt x="0" y="6286500"/>
                </a:lnTo>
                <a:lnTo>
                  <a:pt x="0" y="6273800"/>
                </a:lnTo>
                <a:lnTo>
                  <a:pt x="0" y="6261100"/>
                </a:lnTo>
                <a:lnTo>
                  <a:pt x="0" y="6248400"/>
                </a:lnTo>
                <a:lnTo>
                  <a:pt x="0" y="6235700"/>
                </a:lnTo>
                <a:lnTo>
                  <a:pt x="0" y="6223000"/>
                </a:lnTo>
                <a:lnTo>
                  <a:pt x="0" y="6210300"/>
                </a:lnTo>
                <a:lnTo>
                  <a:pt x="0" y="6197600"/>
                </a:lnTo>
                <a:lnTo>
                  <a:pt x="0" y="6184900"/>
                </a:lnTo>
                <a:lnTo>
                  <a:pt x="0" y="6172200"/>
                </a:lnTo>
                <a:lnTo>
                  <a:pt x="0" y="6159500"/>
                </a:lnTo>
                <a:lnTo>
                  <a:pt x="0" y="6146800"/>
                </a:lnTo>
                <a:lnTo>
                  <a:pt x="0" y="6134100"/>
                </a:lnTo>
                <a:lnTo>
                  <a:pt x="0" y="6121400"/>
                </a:lnTo>
                <a:lnTo>
                  <a:pt x="0" y="6108700"/>
                </a:lnTo>
                <a:lnTo>
                  <a:pt x="0" y="6096000"/>
                </a:lnTo>
                <a:lnTo>
                  <a:pt x="0" y="6083300"/>
                </a:lnTo>
                <a:lnTo>
                  <a:pt x="0" y="6070600"/>
                </a:lnTo>
                <a:lnTo>
                  <a:pt x="0" y="6057900"/>
                </a:lnTo>
                <a:lnTo>
                  <a:pt x="0" y="6045200"/>
                </a:lnTo>
                <a:lnTo>
                  <a:pt x="0" y="6032500"/>
                </a:lnTo>
                <a:lnTo>
                  <a:pt x="0" y="6019800"/>
                </a:lnTo>
                <a:lnTo>
                  <a:pt x="0" y="6007100"/>
                </a:lnTo>
                <a:lnTo>
                  <a:pt x="0" y="5994400"/>
                </a:lnTo>
                <a:lnTo>
                  <a:pt x="0" y="5981700"/>
                </a:lnTo>
                <a:lnTo>
                  <a:pt x="0" y="5969000"/>
                </a:lnTo>
                <a:lnTo>
                  <a:pt x="0" y="5956300"/>
                </a:lnTo>
                <a:lnTo>
                  <a:pt x="0" y="5943600"/>
                </a:lnTo>
                <a:lnTo>
                  <a:pt x="0" y="5930900"/>
                </a:lnTo>
                <a:lnTo>
                  <a:pt x="0" y="5918200"/>
                </a:lnTo>
                <a:lnTo>
                  <a:pt x="0" y="5905500"/>
                </a:lnTo>
                <a:lnTo>
                  <a:pt x="0" y="5892800"/>
                </a:lnTo>
                <a:lnTo>
                  <a:pt x="0" y="5880100"/>
                </a:lnTo>
                <a:lnTo>
                  <a:pt x="0" y="5867400"/>
                </a:lnTo>
                <a:lnTo>
                  <a:pt x="0" y="5854700"/>
                </a:lnTo>
                <a:lnTo>
                  <a:pt x="0" y="5842000"/>
                </a:lnTo>
                <a:lnTo>
                  <a:pt x="0" y="5829300"/>
                </a:lnTo>
                <a:lnTo>
                  <a:pt x="0" y="5816600"/>
                </a:lnTo>
                <a:lnTo>
                  <a:pt x="0" y="5803900"/>
                </a:lnTo>
                <a:lnTo>
                  <a:pt x="0" y="5791200"/>
                </a:lnTo>
                <a:lnTo>
                  <a:pt x="0" y="5778500"/>
                </a:lnTo>
                <a:lnTo>
                  <a:pt x="0" y="5765800"/>
                </a:lnTo>
                <a:lnTo>
                  <a:pt x="0" y="5753100"/>
                </a:lnTo>
                <a:lnTo>
                  <a:pt x="0" y="5740400"/>
                </a:lnTo>
                <a:lnTo>
                  <a:pt x="0" y="5727700"/>
                </a:lnTo>
                <a:lnTo>
                  <a:pt x="0" y="5715000"/>
                </a:lnTo>
                <a:lnTo>
                  <a:pt x="0" y="5702300"/>
                </a:lnTo>
                <a:lnTo>
                  <a:pt x="0" y="5689600"/>
                </a:lnTo>
                <a:lnTo>
                  <a:pt x="0" y="5676900"/>
                </a:lnTo>
                <a:lnTo>
                  <a:pt x="0" y="5664200"/>
                </a:lnTo>
                <a:lnTo>
                  <a:pt x="0" y="5651500"/>
                </a:lnTo>
                <a:lnTo>
                  <a:pt x="0" y="5638800"/>
                </a:lnTo>
                <a:lnTo>
                  <a:pt x="0" y="5626100"/>
                </a:lnTo>
                <a:lnTo>
                  <a:pt x="0" y="5613400"/>
                </a:lnTo>
                <a:lnTo>
                  <a:pt x="0" y="5600700"/>
                </a:lnTo>
                <a:lnTo>
                  <a:pt x="0" y="5588000"/>
                </a:lnTo>
                <a:lnTo>
                  <a:pt x="0" y="5575300"/>
                </a:lnTo>
                <a:lnTo>
                  <a:pt x="0" y="5562600"/>
                </a:lnTo>
                <a:lnTo>
                  <a:pt x="0" y="5549900"/>
                </a:lnTo>
                <a:lnTo>
                  <a:pt x="0" y="5537200"/>
                </a:lnTo>
                <a:lnTo>
                  <a:pt x="0" y="5524500"/>
                </a:lnTo>
                <a:lnTo>
                  <a:pt x="0" y="5511800"/>
                </a:lnTo>
                <a:lnTo>
                  <a:pt x="0" y="5499100"/>
                </a:lnTo>
                <a:lnTo>
                  <a:pt x="0" y="5486400"/>
                </a:lnTo>
                <a:lnTo>
                  <a:pt x="0" y="5473700"/>
                </a:lnTo>
                <a:lnTo>
                  <a:pt x="0" y="5461000"/>
                </a:lnTo>
                <a:lnTo>
                  <a:pt x="0" y="5448300"/>
                </a:lnTo>
                <a:lnTo>
                  <a:pt x="0" y="5435600"/>
                </a:lnTo>
                <a:lnTo>
                  <a:pt x="0" y="5422900"/>
                </a:lnTo>
                <a:lnTo>
                  <a:pt x="0" y="5410200"/>
                </a:lnTo>
                <a:lnTo>
                  <a:pt x="0" y="5397500"/>
                </a:lnTo>
                <a:lnTo>
                  <a:pt x="0" y="5384800"/>
                </a:lnTo>
                <a:lnTo>
                  <a:pt x="0" y="5372100"/>
                </a:lnTo>
                <a:lnTo>
                  <a:pt x="0" y="5359400"/>
                </a:lnTo>
                <a:lnTo>
                  <a:pt x="0" y="5346700"/>
                </a:lnTo>
                <a:lnTo>
                  <a:pt x="0" y="5334000"/>
                </a:lnTo>
                <a:lnTo>
                  <a:pt x="0" y="5321300"/>
                </a:lnTo>
                <a:lnTo>
                  <a:pt x="0" y="5308600"/>
                </a:lnTo>
                <a:lnTo>
                  <a:pt x="0" y="5295900"/>
                </a:lnTo>
                <a:lnTo>
                  <a:pt x="0" y="5283200"/>
                </a:lnTo>
                <a:lnTo>
                  <a:pt x="0" y="5270500"/>
                </a:lnTo>
                <a:lnTo>
                  <a:pt x="0" y="5257800"/>
                </a:lnTo>
                <a:lnTo>
                  <a:pt x="0" y="5245100"/>
                </a:lnTo>
                <a:lnTo>
                  <a:pt x="0" y="5232400"/>
                </a:lnTo>
                <a:lnTo>
                  <a:pt x="0" y="5219700"/>
                </a:lnTo>
                <a:lnTo>
                  <a:pt x="0" y="5207000"/>
                </a:lnTo>
                <a:lnTo>
                  <a:pt x="0" y="5194300"/>
                </a:lnTo>
                <a:lnTo>
                  <a:pt x="0" y="5181600"/>
                </a:lnTo>
                <a:lnTo>
                  <a:pt x="0" y="5168900"/>
                </a:lnTo>
                <a:lnTo>
                  <a:pt x="0" y="5156200"/>
                </a:lnTo>
                <a:lnTo>
                  <a:pt x="0" y="5143500"/>
                </a:lnTo>
                <a:lnTo>
                  <a:pt x="0" y="5130800"/>
                </a:lnTo>
                <a:lnTo>
                  <a:pt x="0" y="5118100"/>
                </a:lnTo>
                <a:lnTo>
                  <a:pt x="0" y="5105400"/>
                </a:lnTo>
                <a:lnTo>
                  <a:pt x="0" y="5092700"/>
                </a:lnTo>
                <a:lnTo>
                  <a:pt x="0" y="5080000"/>
                </a:lnTo>
                <a:lnTo>
                  <a:pt x="0" y="5067300"/>
                </a:lnTo>
                <a:lnTo>
                  <a:pt x="0" y="5054600"/>
                </a:lnTo>
                <a:lnTo>
                  <a:pt x="0" y="5041900"/>
                </a:lnTo>
                <a:lnTo>
                  <a:pt x="0" y="5029200"/>
                </a:lnTo>
                <a:lnTo>
                  <a:pt x="0" y="5016500"/>
                </a:lnTo>
                <a:lnTo>
                  <a:pt x="0" y="5003800"/>
                </a:lnTo>
                <a:lnTo>
                  <a:pt x="0" y="4991100"/>
                </a:lnTo>
                <a:lnTo>
                  <a:pt x="0" y="4978400"/>
                </a:lnTo>
                <a:lnTo>
                  <a:pt x="0" y="4965700"/>
                </a:lnTo>
                <a:lnTo>
                  <a:pt x="0" y="4953000"/>
                </a:lnTo>
                <a:lnTo>
                  <a:pt x="0" y="4940300"/>
                </a:lnTo>
                <a:lnTo>
                  <a:pt x="0" y="4927600"/>
                </a:lnTo>
                <a:lnTo>
                  <a:pt x="0" y="4914900"/>
                </a:lnTo>
                <a:lnTo>
                  <a:pt x="0" y="4902200"/>
                </a:lnTo>
                <a:lnTo>
                  <a:pt x="0" y="4889500"/>
                </a:lnTo>
                <a:lnTo>
                  <a:pt x="0" y="4876800"/>
                </a:lnTo>
                <a:lnTo>
                  <a:pt x="0" y="4864100"/>
                </a:lnTo>
                <a:lnTo>
                  <a:pt x="0" y="4851400"/>
                </a:lnTo>
                <a:lnTo>
                  <a:pt x="0" y="4838700"/>
                </a:lnTo>
                <a:lnTo>
                  <a:pt x="0" y="4826000"/>
                </a:lnTo>
                <a:lnTo>
                  <a:pt x="0" y="4813300"/>
                </a:lnTo>
                <a:lnTo>
                  <a:pt x="0" y="4800600"/>
                </a:lnTo>
                <a:lnTo>
                  <a:pt x="0" y="4787900"/>
                </a:lnTo>
                <a:lnTo>
                  <a:pt x="0" y="4775200"/>
                </a:lnTo>
                <a:lnTo>
                  <a:pt x="0" y="4762500"/>
                </a:lnTo>
                <a:lnTo>
                  <a:pt x="0" y="4749800"/>
                </a:lnTo>
                <a:lnTo>
                  <a:pt x="0" y="4737100"/>
                </a:lnTo>
                <a:lnTo>
                  <a:pt x="0" y="4724400"/>
                </a:lnTo>
                <a:lnTo>
                  <a:pt x="0" y="4711700"/>
                </a:lnTo>
                <a:lnTo>
                  <a:pt x="0" y="4699000"/>
                </a:lnTo>
                <a:lnTo>
                  <a:pt x="0" y="4686300"/>
                </a:lnTo>
                <a:lnTo>
                  <a:pt x="0" y="4673600"/>
                </a:lnTo>
                <a:lnTo>
                  <a:pt x="0" y="4660900"/>
                </a:lnTo>
                <a:lnTo>
                  <a:pt x="0" y="4648200"/>
                </a:lnTo>
                <a:lnTo>
                  <a:pt x="0" y="4635500"/>
                </a:lnTo>
                <a:lnTo>
                  <a:pt x="0" y="4622800"/>
                </a:lnTo>
                <a:lnTo>
                  <a:pt x="0" y="4610100"/>
                </a:lnTo>
                <a:lnTo>
                  <a:pt x="0" y="4597400"/>
                </a:lnTo>
                <a:lnTo>
                  <a:pt x="0" y="4584700"/>
                </a:lnTo>
                <a:lnTo>
                  <a:pt x="0" y="4572000"/>
                </a:lnTo>
              </a:path>
            </a:pathLst>
          </a:custGeom>
          <a:solidFill>
            <a:srgbClr val="252525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7999648" y="997623"/>
            <a:ext cx="3911470" cy="3677684"/>
            <a:chOff x="-59640" y="1208432"/>
            <a:chExt cx="3911470" cy="3677684"/>
          </a:xfrm>
        </p:grpSpPr>
        <p:grpSp>
          <p:nvGrpSpPr>
            <p:cNvPr id="29" name="组合 28"/>
            <p:cNvGrpSpPr/>
            <p:nvPr/>
          </p:nvGrpSpPr>
          <p:grpSpPr>
            <a:xfrm>
              <a:off x="368019" y="1208432"/>
              <a:ext cx="3483811" cy="707886"/>
              <a:chOff x="610276" y="1208432"/>
              <a:chExt cx="3483811" cy="707886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610276" y="1208432"/>
                <a:ext cx="348381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4000" b="1" dirty="0">
                    <a:solidFill>
                      <a:schemeClr val="bg1"/>
                    </a:solidFill>
                    <a:latin typeface="Aharoni" panose="02010803020104030203" pitchFamily="2" charset="-79"/>
                    <a:ea typeface="Microsoft YaHei UI" panose="020B0503020204020204" pitchFamily="34" charset="-122"/>
                    <a:cs typeface="Aharoni" panose="02010803020104030203" pitchFamily="2" charset="-79"/>
                  </a:rPr>
                  <a:t>可视化分析</a:t>
                </a: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>
                <a:off x="3123084" y="1916318"/>
                <a:ext cx="849071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9"/>
            <p:cNvSpPr txBox="1"/>
            <p:nvPr/>
          </p:nvSpPr>
          <p:spPr>
            <a:xfrm>
              <a:off x="-59640" y="2162818"/>
              <a:ext cx="3911469" cy="2723298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对得到的情感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-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原因子句对，使用哈工大中文停用词库进行预处理；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在 </a:t>
              </a:r>
              <a:r>
                <a:rPr lang="en-US" altLang="zh-CN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Ekman</a:t>
              </a: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六类情感理论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的基础上，情感分类具体</a:t>
              </a:r>
              <a:r>
                <a:rPr lang="zh-CN" altLang="en-US" sz="16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分为 </a:t>
              </a:r>
              <a:r>
                <a:rPr lang="en-US" altLang="zh-CN" sz="16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7 </a:t>
              </a:r>
              <a:r>
                <a:rPr lang="zh-CN" altLang="en-US" sz="16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类情感（乐、好、怒、哀、惧、恶、惊）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；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统计每类情感对应的原因中各个词出现的频次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，由此生成各个类别情感原因的词云和气泡图，</a:t>
              </a: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实现可视化分析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。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1260942" y="4969494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439391" y="5083966"/>
            <a:ext cx="631034" cy="631034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349412" y="5914293"/>
            <a:ext cx="540392" cy="540392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940115" y="5836411"/>
            <a:ext cx="205676" cy="20567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68" y="502052"/>
            <a:ext cx="3596047" cy="23014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30640" y="2887419"/>
            <a:ext cx="379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：哀伤</a:t>
            </a:r>
            <a:r>
              <a:rPr lang="en-US" altLang="zh-CN" dirty="0"/>
              <a:t>(</a:t>
            </a:r>
            <a:r>
              <a:rPr lang="zh-CN" altLang="en-US" dirty="0"/>
              <a:t>左</a:t>
            </a:r>
            <a:r>
              <a:rPr lang="en-US" altLang="zh-CN" dirty="0"/>
              <a:t>)</a:t>
            </a:r>
            <a:r>
              <a:rPr lang="zh-CN" altLang="en-US" dirty="0"/>
              <a:t>和快乐</a:t>
            </a:r>
            <a:r>
              <a:rPr lang="en-US" altLang="zh-CN" dirty="0"/>
              <a:t>(</a:t>
            </a:r>
            <a:r>
              <a:rPr lang="zh-CN" altLang="en-US" dirty="0"/>
              <a:t>右</a:t>
            </a:r>
            <a:r>
              <a:rPr lang="en-US" altLang="zh-CN" dirty="0"/>
              <a:t>)</a:t>
            </a:r>
            <a:r>
              <a:rPr lang="zh-CN" altLang="en-US" dirty="0"/>
              <a:t>的词云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258" y="542692"/>
            <a:ext cx="3596047" cy="23014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4" y="3270712"/>
            <a:ext cx="2546209" cy="25426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83" y="3213328"/>
            <a:ext cx="2520205" cy="2542607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2011768" y="5959319"/>
            <a:ext cx="379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2</a:t>
            </a:r>
            <a:r>
              <a:rPr lang="zh-CN" altLang="en-US" dirty="0"/>
              <a:t>：愤怒</a:t>
            </a:r>
            <a:r>
              <a:rPr lang="en-US" altLang="zh-CN" dirty="0"/>
              <a:t>(</a:t>
            </a:r>
            <a:r>
              <a:rPr lang="zh-CN" altLang="en-US" dirty="0"/>
              <a:t>左</a:t>
            </a:r>
            <a:r>
              <a:rPr lang="en-US" altLang="zh-CN" dirty="0"/>
              <a:t>)</a:t>
            </a:r>
            <a:r>
              <a:rPr lang="zh-CN" altLang="en-US" dirty="0"/>
              <a:t>和恐惧</a:t>
            </a:r>
            <a:r>
              <a:rPr lang="en-US" altLang="zh-CN" dirty="0"/>
              <a:t>(</a:t>
            </a:r>
            <a:r>
              <a:rPr lang="zh-CN" altLang="en-US" dirty="0"/>
              <a:t>右</a:t>
            </a:r>
            <a:r>
              <a:rPr lang="en-US" altLang="zh-CN" dirty="0"/>
              <a:t>)</a:t>
            </a:r>
            <a:r>
              <a:rPr lang="zh-CN" altLang="en-US" dirty="0"/>
              <a:t>的气泡图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76580" y="6310392"/>
            <a:ext cx="57924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参考：停用词库https://github.com/goto456/stopwords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椭圆 72"/>
          <p:cNvSpPr/>
          <p:nvPr/>
        </p:nvSpPr>
        <p:spPr>
          <a:xfrm>
            <a:off x="7109583" y="437896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14243" y="2297885"/>
            <a:ext cx="12192000" cy="2286000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289585" y="2705725"/>
            <a:ext cx="6024777" cy="1446550"/>
            <a:chOff x="2271358" y="2705725"/>
            <a:chExt cx="6024777" cy="1446550"/>
          </a:xfrm>
        </p:grpSpPr>
        <p:sp>
          <p:nvSpPr>
            <p:cNvPr id="47" name="文本框 46"/>
            <p:cNvSpPr txBox="1"/>
            <p:nvPr/>
          </p:nvSpPr>
          <p:spPr>
            <a:xfrm rot="10800000">
              <a:off x="2271358" y="3003772"/>
              <a:ext cx="82445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«</a:t>
              </a:r>
              <a:endParaRPr lang="zh-CN" alt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552412" y="2705725"/>
              <a:ext cx="4743723" cy="1446550"/>
              <a:chOff x="3844450" y="2724636"/>
              <a:chExt cx="4743723" cy="1446550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3844450" y="2724636"/>
                <a:ext cx="1290644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9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haroni" panose="02010803020104030203" pitchFamily="2" charset="-79"/>
                    <a:ea typeface="LiHei Pro" panose="02010601030101010101" pitchFamily="2" charset="-122"/>
                    <a:cs typeface="Aharoni" panose="02010803020104030203" pitchFamily="2" charset="-79"/>
                  </a:defRPr>
                </a:lvl1pPr>
              </a:lstStyle>
              <a:p>
                <a:r>
                  <a:rPr lang="en-US" altLang="zh-CN" sz="8800" dirty="0">
                    <a:solidFill>
                      <a:schemeClr val="accent1"/>
                    </a:solidFill>
                  </a:rPr>
                  <a:t>01</a:t>
                </a:r>
                <a:endParaRPr lang="zh-CN" altLang="en-US" sz="88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5151014" y="3185615"/>
                <a:ext cx="34371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应用背景及意义</a:t>
                </a:r>
              </a:p>
            </p:txBody>
          </p:sp>
        </p:grpSp>
      </p:grpSp>
      <p:sp>
        <p:nvSpPr>
          <p:cNvPr id="72" name="椭圆 71"/>
          <p:cNvSpPr/>
          <p:nvPr/>
        </p:nvSpPr>
        <p:spPr>
          <a:xfrm>
            <a:off x="9146418" y="271847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88900" y="1849148"/>
            <a:ext cx="12065000" cy="3484852"/>
          </a:xfrm>
          <a:custGeom>
            <a:avLst/>
            <a:gdLst>
              <a:gd name="connsiteX0" fmla="*/ 0 w 12065000"/>
              <a:gd name="connsiteY0" fmla="*/ 3345152 h 3484852"/>
              <a:gd name="connsiteX1" fmla="*/ 1168400 w 12065000"/>
              <a:gd name="connsiteY1" fmla="*/ 1656052 h 3484852"/>
              <a:gd name="connsiteX2" fmla="*/ 4089400 w 12065000"/>
              <a:gd name="connsiteY2" fmla="*/ 5052 h 3484852"/>
              <a:gd name="connsiteX3" fmla="*/ 8877300 w 12065000"/>
              <a:gd name="connsiteY3" fmla="*/ 1224252 h 3484852"/>
              <a:gd name="connsiteX4" fmla="*/ 12065000 w 12065000"/>
              <a:gd name="connsiteY4" fmla="*/ 3484852 h 348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5000" h="3484852">
                <a:moveTo>
                  <a:pt x="0" y="3345152"/>
                </a:moveTo>
                <a:cubicBezTo>
                  <a:pt x="243416" y="2778943"/>
                  <a:pt x="486833" y="2212735"/>
                  <a:pt x="1168400" y="1656052"/>
                </a:cubicBezTo>
                <a:cubicBezTo>
                  <a:pt x="1849967" y="1099369"/>
                  <a:pt x="2804583" y="77019"/>
                  <a:pt x="4089400" y="5052"/>
                </a:cubicBezTo>
                <a:cubicBezTo>
                  <a:pt x="5374217" y="-66915"/>
                  <a:pt x="7548033" y="644285"/>
                  <a:pt x="8877300" y="1224252"/>
                </a:cubicBezTo>
                <a:cubicBezTo>
                  <a:pt x="10206567" y="1804219"/>
                  <a:pt x="11135783" y="2644535"/>
                  <a:pt x="12065000" y="3484852"/>
                </a:cubicBezTo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0800" y="1710224"/>
            <a:ext cx="12141200" cy="3255477"/>
          </a:xfrm>
          <a:custGeom>
            <a:avLst/>
            <a:gdLst>
              <a:gd name="connsiteX0" fmla="*/ 0 w 12141200"/>
              <a:gd name="connsiteY0" fmla="*/ 563076 h 3255477"/>
              <a:gd name="connsiteX1" fmla="*/ 2032000 w 12141200"/>
              <a:gd name="connsiteY1" fmla="*/ 3255476 h 3255477"/>
              <a:gd name="connsiteX2" fmla="*/ 3822700 w 12141200"/>
              <a:gd name="connsiteY2" fmla="*/ 575776 h 3255477"/>
              <a:gd name="connsiteX3" fmla="*/ 5956300 w 12141200"/>
              <a:gd name="connsiteY3" fmla="*/ 207476 h 3255477"/>
              <a:gd name="connsiteX4" fmla="*/ 12141200 w 12141200"/>
              <a:gd name="connsiteY4" fmla="*/ 3141176 h 325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1200" h="3255477">
                <a:moveTo>
                  <a:pt x="0" y="563076"/>
                </a:moveTo>
                <a:cubicBezTo>
                  <a:pt x="697441" y="1908217"/>
                  <a:pt x="1394883" y="3253359"/>
                  <a:pt x="2032000" y="3255476"/>
                </a:cubicBezTo>
                <a:cubicBezTo>
                  <a:pt x="2669117" y="3257593"/>
                  <a:pt x="3168650" y="1083776"/>
                  <a:pt x="3822700" y="575776"/>
                </a:cubicBezTo>
                <a:cubicBezTo>
                  <a:pt x="4476750" y="67776"/>
                  <a:pt x="4569883" y="-220091"/>
                  <a:pt x="5956300" y="207476"/>
                </a:cubicBezTo>
                <a:cubicBezTo>
                  <a:pt x="7342717" y="635043"/>
                  <a:pt x="9741958" y="1888109"/>
                  <a:pt x="12141200" y="3141176"/>
                </a:cubicBezTo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944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椭圆 47"/>
          <p:cNvSpPr/>
          <p:nvPr/>
        </p:nvSpPr>
        <p:spPr>
          <a:xfrm>
            <a:off x="11048647" y="2121194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2358034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10305043" y="1459717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92593" y="715591"/>
            <a:ext cx="8608852" cy="1393417"/>
          </a:xfrm>
          <a:prstGeom prst="roundRect">
            <a:avLst>
              <a:gd name="adj" fmla="val 6852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将训练好的模型用于从抑郁吧爬取的数据，尝试从爬取的文本中得到抑郁的原因，图1和图2都是预测结果的部分截图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如图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1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所示，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在第187段文本中有7个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句子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，其中第3句的原因句标志位为1，表示这一句是抑郁原因句，同样，图2的第6句也是抑郁原因句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。</a:t>
            </a:r>
          </a:p>
        </p:txBody>
      </p:sp>
      <p:pic>
        <p:nvPicPr>
          <p:cNvPr id="3" name="图片 2" descr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83285" y="3300095"/>
            <a:ext cx="3103245" cy="1766570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685" y="3279775"/>
            <a:ext cx="4450715" cy="17868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5635" y="5245100"/>
            <a:ext cx="3597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：抑郁文本中原因句提取</a:t>
            </a:r>
            <a:r>
              <a:rPr lang="en-US" altLang="zh-CN" dirty="0"/>
              <a:t>(</a:t>
            </a:r>
            <a:r>
              <a:rPr lang="zh-CN" altLang="en-US" dirty="0"/>
              <a:t>例</a:t>
            </a:r>
            <a:r>
              <a:rPr lang="en-US" altLang="zh-CN" dirty="0"/>
              <a:t>1)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43625" y="5245100"/>
            <a:ext cx="3597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2</a:t>
            </a:r>
            <a:r>
              <a:rPr lang="zh-CN" altLang="en-US" dirty="0"/>
              <a:t>：抑郁文本中原因句提取</a:t>
            </a:r>
            <a:r>
              <a:rPr lang="en-US" altLang="zh-CN" dirty="0"/>
              <a:t>(</a:t>
            </a:r>
            <a:r>
              <a:rPr lang="zh-CN" altLang="en-US" dirty="0"/>
              <a:t>例</a:t>
            </a:r>
            <a:r>
              <a:rPr lang="en-US" altLang="zh-CN" dirty="0"/>
              <a:t>2)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B0FE4CE-E2F0-47BD-A620-11893160E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7072" y="-160867"/>
            <a:ext cx="12829072" cy="855271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2199641" y="-3716738"/>
            <a:ext cx="15510676" cy="15510676"/>
            <a:chOff x="5367124" y="3009074"/>
            <a:chExt cx="1384727" cy="1384727"/>
          </a:xfrm>
          <a:solidFill>
            <a:schemeClr val="tx1">
              <a:alpha val="60000"/>
            </a:schemeClr>
          </a:solidFill>
        </p:grpSpPr>
        <p:sp>
          <p:nvSpPr>
            <p:cNvPr id="7" name="椭圆 6"/>
            <p:cNvSpPr/>
            <p:nvPr/>
          </p:nvSpPr>
          <p:spPr>
            <a:xfrm>
              <a:off x="5367124" y="3009074"/>
              <a:ext cx="1384727" cy="1384727"/>
            </a:xfrm>
            <a:prstGeom prst="ellipse">
              <a:avLst/>
            </a:prstGeom>
            <a:solidFill>
              <a:srgbClr val="252525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650390" y="3292568"/>
              <a:ext cx="818195" cy="818195"/>
            </a:xfrm>
            <a:prstGeom prst="ellipse">
              <a:avLst/>
            </a:prstGeom>
            <a:solidFill>
              <a:srgbClr val="252525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092516" y="2243711"/>
            <a:ext cx="4369244" cy="1889514"/>
            <a:chOff x="3818514" y="1849075"/>
            <a:chExt cx="4369244" cy="1889514"/>
          </a:xfrm>
        </p:grpSpPr>
        <p:sp>
          <p:nvSpPr>
            <p:cNvPr id="12" name="文本框 11"/>
            <p:cNvSpPr txBox="1"/>
            <p:nvPr/>
          </p:nvSpPr>
          <p:spPr>
            <a:xfrm>
              <a:off x="3818514" y="1849075"/>
              <a:ext cx="436924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just"/>
              <a:r>
                <a:rPr lang="en-US" altLang="zh-CN" sz="8800" b="1" spc="-150" dirty="0">
                  <a:solidFill>
                    <a:schemeClr val="accent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T</a:t>
              </a:r>
              <a:r>
                <a:rPr lang="en-US" altLang="zh-CN" sz="8800" b="1" spc="-150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hanks</a:t>
              </a:r>
              <a:endParaRPr lang="zh-CN" altLang="en-US" sz="8800" b="1" spc="-150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899794" y="3400035"/>
              <a:ext cx="37476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b="1" spc="-150" dirty="0">
                  <a:solidFill>
                    <a:schemeClr val="bg1"/>
                  </a:solidFill>
                  <a:latin typeface="LiHei Pro" panose="02010601030101010101" pitchFamily="2" charset="-122"/>
                  <a:ea typeface="LiHei Pro" panose="02010601030101010101" pitchFamily="2" charset="-122"/>
                </a:rPr>
                <a:t>小组成员：丁若萌  何深   齐春宇   张飞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363"/>
          <a:stretch/>
        </p:blipFill>
        <p:spPr>
          <a:xfrm>
            <a:off x="0" y="-1"/>
            <a:ext cx="12192000" cy="3465513"/>
          </a:xfrm>
          <a:prstGeom prst="rect">
            <a:avLst/>
          </a:prstGeom>
        </p:spPr>
      </p:pic>
      <p:sp>
        <p:nvSpPr>
          <p:cNvPr id="71" name="矩形 70"/>
          <p:cNvSpPr>
            <a:spLocks/>
          </p:cNvSpPr>
          <p:nvPr/>
        </p:nvSpPr>
        <p:spPr>
          <a:xfrm>
            <a:off x="0" y="-23462"/>
            <a:ext cx="12192000" cy="3465512"/>
          </a:xfrm>
          <a:prstGeom prst="rect">
            <a:avLst/>
          </a:prstGeom>
          <a:solidFill>
            <a:srgbClr val="252525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560477" y="3195623"/>
            <a:ext cx="3183924" cy="2888560"/>
            <a:chOff x="607598" y="3566428"/>
            <a:chExt cx="3183924" cy="2888560"/>
          </a:xfrm>
        </p:grpSpPr>
        <p:sp>
          <p:nvSpPr>
            <p:cNvPr id="28" name="文本框 27"/>
            <p:cNvSpPr txBox="1"/>
            <p:nvPr/>
          </p:nvSpPr>
          <p:spPr>
            <a:xfrm>
              <a:off x="1306276" y="3566428"/>
              <a:ext cx="134882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9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rPr>
                <a:t>01</a:t>
              </a:r>
              <a:endParaRPr lang="zh-CN" altLang="en-US" sz="9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607598" y="4918940"/>
              <a:ext cx="3183924" cy="1536048"/>
              <a:chOff x="607598" y="4918940"/>
              <a:chExt cx="3183924" cy="153604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811139" y="4918940"/>
                <a:ext cx="23391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25252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计算机应用普及</a:t>
                </a: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607598" y="5394041"/>
                <a:ext cx="3183924" cy="1060947"/>
              </a:xfrm>
              <a:prstGeom prst="roundRect">
                <a:avLst>
                  <a:gd name="adj" fmla="val 6852"/>
                </a:avLst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eelawadee UI Semilight" panose="020B0402040204020203" pitchFamily="34" charset="-34"/>
                  </a:rPr>
                  <a:t>利用计算机进行文本处理，为了更好的理解文本语义，不可避免的需要对文本进行情感分析</a:t>
                </a: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4561531" y="3195623"/>
            <a:ext cx="3068938" cy="3221030"/>
            <a:chOff x="4537264" y="3566428"/>
            <a:chExt cx="3068938" cy="3221030"/>
          </a:xfrm>
        </p:grpSpPr>
        <p:sp>
          <p:nvSpPr>
            <p:cNvPr id="79" name="文本框 78"/>
            <p:cNvSpPr txBox="1"/>
            <p:nvPr/>
          </p:nvSpPr>
          <p:spPr>
            <a:xfrm>
              <a:off x="5397320" y="3566428"/>
              <a:ext cx="134882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9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rPr>
                <a:t>02</a:t>
              </a:r>
              <a:endParaRPr lang="zh-CN" altLang="en-US" sz="9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537264" y="4918940"/>
              <a:ext cx="3068938" cy="1868518"/>
              <a:chOff x="4537264" y="4918940"/>
              <a:chExt cx="3068938" cy="1868518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4748295" y="4918940"/>
                <a:ext cx="26468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25252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相关技术逐渐成熟</a:t>
                </a: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4537264" y="5394041"/>
                <a:ext cx="3068938" cy="1393417"/>
              </a:xfrm>
              <a:prstGeom prst="roundRect">
                <a:avLst>
                  <a:gd name="adj" fmla="val 6852"/>
                </a:avLst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之前</a:t>
                </a:r>
                <a:r>
                  <a:rPr lang="zh-CN" altLang="en-US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研究主要集中在情感分类和情感要素提取。经过多年的发展，与这些任务相关的技术已经</a:t>
                </a:r>
                <a:r>
                  <a:rPr lang="zh-CN" altLang="en-US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逐渐</a:t>
                </a:r>
                <a:r>
                  <a:rPr lang="zh-CN" altLang="zh-CN" sz="16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成熟。</a:t>
                </a:r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8714378" y="3195623"/>
            <a:ext cx="3068938" cy="3221030"/>
            <a:chOff x="8695234" y="3566428"/>
            <a:chExt cx="3068938" cy="3221030"/>
          </a:xfrm>
        </p:grpSpPr>
        <p:sp>
          <p:nvSpPr>
            <p:cNvPr id="82" name="矩形 81"/>
            <p:cNvSpPr/>
            <p:nvPr/>
          </p:nvSpPr>
          <p:spPr>
            <a:xfrm>
              <a:off x="9060153" y="4918940"/>
              <a:ext cx="23391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25252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广阔的应用空间</a:t>
              </a: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9555290" y="3566428"/>
              <a:ext cx="134882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9600" dirty="0">
                  <a:solidFill>
                    <a:schemeClr val="bg2">
                      <a:lumMod val="50000"/>
                    </a:schemeClr>
                  </a:solidFill>
                  <a:latin typeface="Aharoni" panose="02010803020104030203" pitchFamily="2" charset="-79"/>
                  <a:ea typeface="LiHei Pro" panose="02010601030101010101" pitchFamily="2" charset="-122"/>
                  <a:cs typeface="Aharoni" panose="02010803020104030203" pitchFamily="2" charset="-79"/>
                </a:rPr>
                <a:t>03</a:t>
              </a:r>
              <a:endParaRPr lang="zh-CN" altLang="en-US" sz="9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8695234" y="5394041"/>
              <a:ext cx="3068938" cy="1393417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zh-CN" sz="16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将情感原因提取应用于社交平台，有利于更好的了解</a:t>
              </a:r>
              <a:r>
                <a:rPr lang="zh-CN" altLang="en-US" sz="16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用</a:t>
              </a:r>
              <a:r>
                <a:rPr lang="zh-CN" altLang="zh-CN" sz="16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户情感状态变化</a:t>
              </a:r>
              <a:r>
                <a:rPr lang="zh-CN" altLang="en-US" sz="16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，及早</a:t>
              </a:r>
              <a:r>
                <a:rPr lang="zh-CN" altLang="zh-CN" sz="16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发现用户情感状态方面的异常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endParaRPr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6783524" y="1480661"/>
            <a:ext cx="4980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b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rPr>
              <a:t>背景和意义</a:t>
            </a:r>
          </a:p>
        </p:txBody>
      </p:sp>
      <p:cxnSp>
        <p:nvCxnSpPr>
          <p:cNvPr id="99" name="直接连接符 98"/>
          <p:cNvCxnSpPr/>
          <p:nvPr/>
        </p:nvCxnSpPr>
        <p:spPr>
          <a:xfrm>
            <a:off x="11823552" y="1226742"/>
            <a:ext cx="0" cy="115629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 rot="10800000">
            <a:off x="3630713" y="4646228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文本框 18"/>
          <p:cNvSpPr txBox="1"/>
          <p:nvPr/>
        </p:nvSpPr>
        <p:spPr>
          <a:xfrm rot="10800000">
            <a:off x="7623140" y="4646228"/>
            <a:ext cx="82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«</a:t>
            </a:r>
            <a:endParaRPr lang="zh-CN" altLang="en-US" sz="7200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45777" y="2278880"/>
            <a:ext cx="353633" cy="353633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68960" y="2205805"/>
            <a:ext cx="554636" cy="55463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489480" y="2968048"/>
            <a:ext cx="277318" cy="277318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980689" y="2020173"/>
            <a:ext cx="277318" cy="277318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153465" y="2632513"/>
            <a:ext cx="184060" cy="184060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137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椭圆 72"/>
          <p:cNvSpPr/>
          <p:nvPr/>
        </p:nvSpPr>
        <p:spPr>
          <a:xfrm>
            <a:off x="7109583" y="437896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2329809"/>
            <a:ext cx="12192000" cy="2286000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436145" y="2654163"/>
            <a:ext cx="10272800" cy="1445260"/>
            <a:chOff x="2271358" y="2666509"/>
            <a:chExt cx="10272800" cy="1445260"/>
          </a:xfrm>
        </p:grpSpPr>
        <p:sp>
          <p:nvSpPr>
            <p:cNvPr id="47" name="文本框 46"/>
            <p:cNvSpPr txBox="1"/>
            <p:nvPr/>
          </p:nvSpPr>
          <p:spPr>
            <a:xfrm rot="10800000">
              <a:off x="2271358" y="3003772"/>
              <a:ext cx="82445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«</a:t>
              </a:r>
              <a:endParaRPr lang="zh-CN" alt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152418" y="2666509"/>
              <a:ext cx="9391740" cy="1445260"/>
              <a:chOff x="3444456" y="2685420"/>
              <a:chExt cx="9391740" cy="1445260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3444456" y="2685420"/>
                <a:ext cx="1290644" cy="1445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just">
                  <a:defRPr sz="9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haroni" panose="02010803020104030203" pitchFamily="2" charset="-79"/>
                    <a:ea typeface="LiHei Pro" panose="02010601030101010101" pitchFamily="2" charset="-122"/>
                    <a:cs typeface="Aharoni" panose="02010803020104030203" pitchFamily="2" charset="-79"/>
                  </a:defRPr>
                </a:lvl1pPr>
              </a:lstStyle>
              <a:p>
                <a:r>
                  <a:rPr lang="en-US" altLang="zh-CN" sz="8800" dirty="0">
                    <a:solidFill>
                      <a:schemeClr val="accent1"/>
                    </a:solidFill>
                  </a:rPr>
                  <a:t>02</a:t>
                </a: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4803227" y="3158445"/>
                <a:ext cx="803296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数据集（训练、测试、抑郁数据采集）</a:t>
                </a:r>
              </a:p>
            </p:txBody>
          </p:sp>
        </p:grpSp>
      </p:grpSp>
      <p:sp>
        <p:nvSpPr>
          <p:cNvPr id="72" name="椭圆 71"/>
          <p:cNvSpPr/>
          <p:nvPr/>
        </p:nvSpPr>
        <p:spPr>
          <a:xfrm>
            <a:off x="9146418" y="2718479"/>
            <a:ext cx="473681" cy="47368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0975907" y="667719"/>
            <a:ext cx="254991" cy="254991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9101445" y="1680807"/>
            <a:ext cx="342096" cy="342096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88900" y="1849148"/>
            <a:ext cx="12065000" cy="3484852"/>
          </a:xfrm>
          <a:custGeom>
            <a:avLst/>
            <a:gdLst>
              <a:gd name="connsiteX0" fmla="*/ 0 w 12065000"/>
              <a:gd name="connsiteY0" fmla="*/ 3345152 h 3484852"/>
              <a:gd name="connsiteX1" fmla="*/ 1168400 w 12065000"/>
              <a:gd name="connsiteY1" fmla="*/ 1656052 h 3484852"/>
              <a:gd name="connsiteX2" fmla="*/ 4089400 w 12065000"/>
              <a:gd name="connsiteY2" fmla="*/ 5052 h 3484852"/>
              <a:gd name="connsiteX3" fmla="*/ 8877300 w 12065000"/>
              <a:gd name="connsiteY3" fmla="*/ 1224252 h 3484852"/>
              <a:gd name="connsiteX4" fmla="*/ 12065000 w 12065000"/>
              <a:gd name="connsiteY4" fmla="*/ 3484852 h 348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5000" h="3484852">
                <a:moveTo>
                  <a:pt x="0" y="3345152"/>
                </a:moveTo>
                <a:cubicBezTo>
                  <a:pt x="243416" y="2778943"/>
                  <a:pt x="486833" y="2212735"/>
                  <a:pt x="1168400" y="1656052"/>
                </a:cubicBezTo>
                <a:cubicBezTo>
                  <a:pt x="1849967" y="1099369"/>
                  <a:pt x="2804583" y="77019"/>
                  <a:pt x="4089400" y="5052"/>
                </a:cubicBezTo>
                <a:cubicBezTo>
                  <a:pt x="5374217" y="-66915"/>
                  <a:pt x="7548033" y="644285"/>
                  <a:pt x="8877300" y="1224252"/>
                </a:cubicBezTo>
                <a:cubicBezTo>
                  <a:pt x="10206567" y="1804219"/>
                  <a:pt x="11135783" y="2644535"/>
                  <a:pt x="12065000" y="3484852"/>
                </a:cubicBezTo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0800" y="1710224"/>
            <a:ext cx="12141200" cy="3255477"/>
          </a:xfrm>
          <a:custGeom>
            <a:avLst/>
            <a:gdLst>
              <a:gd name="connsiteX0" fmla="*/ 0 w 12141200"/>
              <a:gd name="connsiteY0" fmla="*/ 563076 h 3255477"/>
              <a:gd name="connsiteX1" fmla="*/ 2032000 w 12141200"/>
              <a:gd name="connsiteY1" fmla="*/ 3255476 h 3255477"/>
              <a:gd name="connsiteX2" fmla="*/ 3822700 w 12141200"/>
              <a:gd name="connsiteY2" fmla="*/ 575776 h 3255477"/>
              <a:gd name="connsiteX3" fmla="*/ 5956300 w 12141200"/>
              <a:gd name="connsiteY3" fmla="*/ 207476 h 3255477"/>
              <a:gd name="connsiteX4" fmla="*/ 12141200 w 12141200"/>
              <a:gd name="connsiteY4" fmla="*/ 3141176 h 325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1200" h="3255477">
                <a:moveTo>
                  <a:pt x="0" y="563076"/>
                </a:moveTo>
                <a:cubicBezTo>
                  <a:pt x="697441" y="1908217"/>
                  <a:pt x="1394883" y="3253359"/>
                  <a:pt x="2032000" y="3255476"/>
                </a:cubicBezTo>
                <a:cubicBezTo>
                  <a:pt x="2669117" y="3257593"/>
                  <a:pt x="3168650" y="1083776"/>
                  <a:pt x="3822700" y="575776"/>
                </a:cubicBezTo>
                <a:cubicBezTo>
                  <a:pt x="4476750" y="67776"/>
                  <a:pt x="4569883" y="-220091"/>
                  <a:pt x="5956300" y="207476"/>
                </a:cubicBezTo>
                <a:cubicBezTo>
                  <a:pt x="7342717" y="635043"/>
                  <a:pt x="9741958" y="1888109"/>
                  <a:pt x="12141200" y="3141176"/>
                </a:cubicBezTo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83109"/>
            <a:ext cx="12192000" cy="4302177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6177614" y="631670"/>
            <a:ext cx="4863268" cy="2193231"/>
            <a:chOff x="329875" y="4870819"/>
            <a:chExt cx="3223805" cy="2022758"/>
          </a:xfrm>
        </p:grpSpPr>
        <p:sp>
          <p:nvSpPr>
            <p:cNvPr id="39" name="矩形 38"/>
            <p:cNvSpPr/>
            <p:nvPr/>
          </p:nvSpPr>
          <p:spPr>
            <a:xfrm>
              <a:off x="329875" y="4870819"/>
              <a:ext cx="22518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    总计</a:t>
              </a:r>
              <a:r>
                <a:rPr lang="en-US" altLang="zh-CN" sz="28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2,105</a:t>
              </a:r>
              <a:r>
                <a:rPr lang="zh-CN" altLang="en-US" sz="28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个实例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84742" y="5518941"/>
              <a:ext cx="3068938" cy="1374636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对于每个匹配的关键字，提取三个前面的子句和三个下面的子句作为实例的上下文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对于每个情感实例，注释者以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W3C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情感标记语言（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EML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）格式手动注释情感类别和原因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45491" y="631670"/>
            <a:ext cx="4629644" cy="2671242"/>
            <a:chOff x="-170861" y="2911997"/>
            <a:chExt cx="5877566" cy="1829132"/>
          </a:xfrm>
        </p:grpSpPr>
        <p:sp>
          <p:nvSpPr>
            <p:cNvPr id="89" name="矩形 88"/>
            <p:cNvSpPr/>
            <p:nvPr/>
          </p:nvSpPr>
          <p:spPr>
            <a:xfrm>
              <a:off x="121476" y="2911997"/>
              <a:ext cx="34397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新浪新闻语料库</a:t>
              </a: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-170861" y="3404112"/>
              <a:ext cx="5877566" cy="1337017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GB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2013-2015</a:t>
              </a:r>
              <a:r>
                <a:rPr lang="zh-CN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年</a:t>
              </a: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en-GB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NEWS SINA2</a:t>
              </a:r>
              <a:r>
                <a:rPr lang="zh-CN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（共</a:t>
              </a:r>
              <a:r>
                <a:rPr lang="en-GB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20,000</a:t>
              </a:r>
              <a:r>
                <a:rPr lang="zh-CN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条文章）中获取中国城市新闻作为原始语料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just"/>
              <a:endParaRPr lang="en-US" altLang="zh-CN" sz="1600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基于</a:t>
              </a:r>
              <a:r>
                <a:rPr lang="en-GB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10259</a:t>
              </a:r>
              <a:r>
                <a:rPr lang="zh-CN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个中文主要情感关键词的列表（</a:t>
              </a:r>
              <a:r>
                <a:rPr lang="en-GB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Xu</a:t>
              </a:r>
              <a:r>
                <a:rPr lang="zh-CN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等。</a:t>
              </a:r>
              <a:r>
                <a:rPr lang="en-GB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2008</a:t>
              </a:r>
              <a:r>
                <a:rPr lang="zh-CN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年），通过关键字匹配从原始数据中提取了</a:t>
              </a:r>
              <a:r>
                <a:rPr lang="en-GB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15687</a:t>
              </a:r>
              <a:r>
                <a:rPr lang="zh-CN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个实例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80790" y="3393367"/>
            <a:ext cx="11260898" cy="584777"/>
            <a:chOff x="640841" y="283261"/>
            <a:chExt cx="10569478" cy="584777"/>
          </a:xfrm>
        </p:grpSpPr>
        <p:sp>
          <p:nvSpPr>
            <p:cNvPr id="29" name="文本框 28"/>
            <p:cNvSpPr txBox="1"/>
            <p:nvPr/>
          </p:nvSpPr>
          <p:spPr>
            <a:xfrm>
              <a:off x="640841" y="283261"/>
              <a:ext cx="10569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i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数据集来源：</a:t>
              </a:r>
              <a:r>
                <a:rPr lang="en-US" altLang="zh-CN" sz="1600" b="1" i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Lin </a:t>
              </a:r>
              <a:r>
                <a:rPr lang="en-US" altLang="zh-CN" sz="1600" b="1" i="1" dirty="0" err="1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Gui</a:t>
              </a:r>
              <a:r>
                <a:rPr lang="en-US" altLang="zh-CN" sz="1600" b="1" i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, </a:t>
              </a:r>
              <a:r>
                <a:rPr lang="en-US" altLang="zh-CN" sz="1600" b="1" i="1" dirty="0" err="1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Ruifeng</a:t>
              </a:r>
              <a:r>
                <a:rPr lang="en-US" altLang="zh-CN" sz="1600" b="1" i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 Xu, Qin Lu, </a:t>
              </a:r>
              <a:r>
                <a:rPr lang="en-US" altLang="zh-CN" sz="1600" b="1" i="1" dirty="0" err="1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Dongyin</a:t>
              </a:r>
              <a:r>
                <a:rPr lang="en-US" altLang="zh-CN" sz="1600" b="1" i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 Wu, and Yu Zhou. 2016b. Emotion cause extraction, a challenging task with corpus construction. In Chinese National Conference on Social Media Processing, pages 98–109.</a:t>
              </a:r>
              <a:endParaRPr lang="zh-CN" altLang="en-US" sz="1600" b="1" i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 flipV="1">
              <a:off x="742734" y="868036"/>
              <a:ext cx="9981631" cy="2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/>
          <p:cNvPicPr/>
          <p:nvPr/>
        </p:nvPicPr>
        <p:blipFill>
          <a:blip r:embed="rId2"/>
          <a:stretch>
            <a:fillRect/>
          </a:stretch>
        </p:blipFill>
        <p:spPr>
          <a:xfrm>
            <a:off x="878306" y="4571428"/>
            <a:ext cx="8603719" cy="183628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08273" y="6338406"/>
            <a:ext cx="5205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注：</a:t>
            </a:r>
            <a:r>
              <a:rPr lang="zh-CN" altLang="zh-CN" sz="1600" b="1" i="1" dirty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称情感关键词的存在为语料库中的一个实例</a:t>
            </a:r>
            <a:endParaRPr lang="zh-CN" altLang="en-US" sz="16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65815"/>
            <a:ext cx="12192000" cy="4302177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6162726" y="817514"/>
            <a:ext cx="4831199" cy="2304670"/>
            <a:chOff x="318338" y="4827955"/>
            <a:chExt cx="3202546" cy="2304670"/>
          </a:xfrm>
        </p:grpSpPr>
        <p:sp>
          <p:nvSpPr>
            <p:cNvPr id="39" name="矩形 38"/>
            <p:cNvSpPr/>
            <p:nvPr/>
          </p:nvSpPr>
          <p:spPr>
            <a:xfrm>
              <a:off x="318338" y="4827955"/>
              <a:ext cx="22518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    总计</a:t>
              </a:r>
              <a:r>
                <a:rPr lang="en-US" altLang="zh-CN" sz="28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1</a:t>
              </a: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,</a:t>
              </a:r>
              <a:r>
                <a:rPr lang="en-US" altLang="zh-CN" sz="28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945</a:t>
              </a:r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份文档</a:t>
              </a:r>
              <a:endParaRPr lang="zh-CN" altLang="en-US" sz="28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51946" y="5406737"/>
              <a:ext cx="3068938" cy="1725888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为了更好的满足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ECPE</a:t>
              </a: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任务设置，具有相同文本内容的文档被合并为一个文档，并在该文档中对每个情感原因对进行标记</a:t>
              </a:r>
              <a:endParaRPr lang="en-US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30000"/>
                </a:lnSpc>
              </a:pPr>
              <a:endParaRPr lang="en-US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原语料库中的</a:t>
              </a:r>
              <a:r>
                <a:rPr lang="zh-CN" altLang="en-US" sz="16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 UI Semilight" panose="020B0402040204020203" pitchFamily="34" charset="-34"/>
                </a:rPr>
                <a:t>情感类别注释未被使用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98075" y="817514"/>
            <a:ext cx="4964651" cy="2304670"/>
            <a:chOff x="-1433115" y="2911997"/>
            <a:chExt cx="6302874" cy="1889976"/>
          </a:xfrm>
        </p:grpSpPr>
        <p:sp>
          <p:nvSpPr>
            <p:cNvPr id="89" name="矩形 88"/>
            <p:cNvSpPr/>
            <p:nvPr/>
          </p:nvSpPr>
          <p:spPr>
            <a:xfrm>
              <a:off x="-1187085" y="2911997"/>
              <a:ext cx="6056844" cy="4290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基于新浪新闻的</a:t>
              </a:r>
              <a:r>
                <a:rPr lang="en-US" altLang="zh-CN" sz="28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ECPE</a:t>
              </a:r>
              <a:r>
                <a:rPr lang="zh-CN" altLang="en-US" sz="2800" b="1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语料库</a:t>
              </a: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-1433115" y="3464956"/>
              <a:ext cx="5877566" cy="1337017"/>
            </a:xfrm>
            <a:prstGeom prst="roundRect">
              <a:avLst>
                <a:gd name="adj" fmla="val 6852"/>
              </a:avLst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基于基准的</a:t>
              </a:r>
              <a:r>
                <a:rPr lang="zh-CN" altLang="en-US" sz="1600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新浪新闻</a:t>
              </a: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语料库构建的一个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ECPE</a:t>
              </a: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语料库，其中每个文档</a:t>
              </a:r>
              <a:r>
                <a:rPr lang="zh-CN" altLang="en-US" sz="1600" b="1" kern="100" dirty="0">
                  <a:solidFill>
                    <a:srgbClr val="FFFF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只包含一种情感</a:t>
              </a: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和对应的</a:t>
              </a:r>
              <a:r>
                <a:rPr lang="zh-CN" altLang="en-US" sz="1600" b="1" kern="100" dirty="0">
                  <a:solidFill>
                    <a:srgbClr val="FFFF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一个或多个原因</a:t>
              </a:r>
              <a:endParaRPr lang="en-US" altLang="zh-CN" sz="1600" b="1" kern="100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just"/>
              <a:endParaRPr lang="en-US" altLang="zh-CN" sz="1600" b="1" kern="100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具有两种或两种以上情绪的文档被分成几个样本，以便每个样本只包含一种情绪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33831" y="3704255"/>
            <a:ext cx="11260898" cy="359614"/>
            <a:chOff x="596765" y="508424"/>
            <a:chExt cx="10569478" cy="359614"/>
          </a:xfrm>
        </p:grpSpPr>
        <p:sp>
          <p:nvSpPr>
            <p:cNvPr id="29" name="文本框 28"/>
            <p:cNvSpPr txBox="1"/>
            <p:nvPr/>
          </p:nvSpPr>
          <p:spPr>
            <a:xfrm>
              <a:off x="596765" y="508424"/>
              <a:ext cx="10569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i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参考：</a:t>
              </a:r>
              <a:r>
                <a:rPr lang="en-US" altLang="zh-CN" sz="1600" b="1" i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Rui Xia and </a:t>
              </a:r>
              <a:r>
                <a:rPr lang="en-US" altLang="zh-CN" sz="1600" b="1" i="1" dirty="0" err="1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Zixiang</a:t>
              </a:r>
              <a:r>
                <a:rPr lang="en-US" altLang="zh-CN" sz="1600" b="1" i="1" dirty="0">
                  <a:solidFill>
                    <a:schemeClr val="bg1"/>
                  </a:solidFill>
                  <a:latin typeface="Aharoni" panose="02010803020104030203" pitchFamily="2" charset="-79"/>
                  <a:ea typeface="Microsoft YaHei UI" panose="020B0503020204020204" pitchFamily="34" charset="-122"/>
                  <a:cs typeface="Aharoni" panose="02010803020104030203" pitchFamily="2" charset="-79"/>
                </a:rPr>
                <a:t> Ding. 2019. Emotion-cause pair extraction: A new task to emotion analysis in texts. In ACL.</a:t>
              </a:r>
              <a:endParaRPr lang="zh-CN" altLang="en-US" sz="1600" b="1" i="1" dirty="0">
                <a:solidFill>
                  <a:schemeClr val="bg1"/>
                </a:solidFill>
                <a:latin typeface="Aharoni" panose="02010803020104030203" pitchFamily="2" charset="-79"/>
                <a:ea typeface="Microsoft YaHei UI" panose="020B0503020204020204" pitchFamily="34" charset="-122"/>
                <a:cs typeface="Aharoni" panose="02010803020104030203" pitchFamily="2" charset="-79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 flipV="1">
              <a:off x="742734" y="868036"/>
              <a:ext cx="9981631" cy="2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3184727" y="6223283"/>
            <a:ext cx="622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i="1" dirty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表：合并后的数据集中不同情感</a:t>
            </a:r>
            <a:r>
              <a:rPr lang="en-US" altLang="zh-CN" sz="1600" b="1" i="1" dirty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600" b="1" i="1" dirty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原因对数量的文档所占比例</a:t>
            </a:r>
            <a:endParaRPr lang="zh-CN" altLang="en-US" sz="16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/>
          <p:nvPr/>
        </p:nvPicPr>
        <p:blipFill>
          <a:blip r:embed="rId2"/>
          <a:stretch>
            <a:fillRect/>
          </a:stretch>
        </p:blipFill>
        <p:spPr>
          <a:xfrm>
            <a:off x="1986547" y="4452561"/>
            <a:ext cx="8428357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0" y="4611743"/>
            <a:ext cx="12192000" cy="2274832"/>
          </a:xfrm>
          <a:prstGeom prst="rect">
            <a:avLst/>
          </a:prstGeom>
          <a:solidFill>
            <a:srgbClr val="25252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185602" y="50533"/>
            <a:ext cx="4260665" cy="1047854"/>
            <a:chOff x="4131767" y="126733"/>
            <a:chExt cx="4260665" cy="707886"/>
          </a:xfrm>
        </p:grpSpPr>
        <p:sp>
          <p:nvSpPr>
            <p:cNvPr id="42" name="文本框 41"/>
            <p:cNvSpPr txBox="1"/>
            <p:nvPr/>
          </p:nvSpPr>
          <p:spPr>
            <a:xfrm>
              <a:off x="4131767" y="126733"/>
              <a:ext cx="42606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rgbClr val="25252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ECPE</a:t>
              </a:r>
              <a:r>
                <a:rPr lang="zh-CN" altLang="en-US" sz="4000" b="1" dirty="0">
                  <a:solidFill>
                    <a:srgbClr val="25252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haroni" panose="02010803020104030203" pitchFamily="2" charset="-79"/>
                </a:rPr>
                <a:t>语料库示例</a:t>
              </a: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4384815" y="620244"/>
              <a:ext cx="343852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图片 20"/>
          <p:cNvPicPr/>
          <p:nvPr/>
        </p:nvPicPr>
        <p:blipFill>
          <a:blip r:embed="rId2"/>
          <a:stretch>
            <a:fillRect/>
          </a:stretch>
        </p:blipFill>
        <p:spPr>
          <a:xfrm>
            <a:off x="1076324" y="1399630"/>
            <a:ext cx="6218555" cy="2719316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2" name="图片 21"/>
          <p:cNvPicPr/>
          <p:nvPr/>
        </p:nvPicPr>
        <p:blipFill>
          <a:blip r:embed="rId3"/>
          <a:stretch>
            <a:fillRect/>
          </a:stretch>
        </p:blipFill>
        <p:spPr>
          <a:xfrm>
            <a:off x="7791452" y="1393610"/>
            <a:ext cx="3324224" cy="2719322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1323975" y="2231810"/>
            <a:ext cx="8763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8008117" y="4012985"/>
            <a:ext cx="8763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931102" y="6126643"/>
            <a:ext cx="11260898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kern="1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注：原语料库中的</a:t>
            </a:r>
            <a:r>
              <a:rPr lang="zh-CN" altLang="en-US" sz="1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情感类别注释未被使用，训练过程只使用了情感子句和对应原因子句的位置信息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931102" y="4673583"/>
            <a:ext cx="11260898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例如：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第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213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号文档中共有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10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个子句，情感子句为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，对应的原因子句同样为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，即情感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原因子句对为（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，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）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第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12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号文档中共有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12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个子句，情感子句为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12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，对应的原因子句有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9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、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10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、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11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，即情感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原因子句对为（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12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，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9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）、              （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12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，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10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）、（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12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，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11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 UI Semilight" panose="020B0402040204020203" pitchFamily="34" charset="-34"/>
              </a:rPr>
              <a:t>）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 UI Semilight" panose="020B0402040204020203" pitchFamily="34" charset="-34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285,&quot;width&quot;:658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568,&quot;width&quot;:4512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 w="12700" cap="flat" cmpd="sng" algn="ctr">
          <a:noFill/>
          <a:prstDash val="solid"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 w="12700" cap="flat" cmpd="sng" algn="ctr">
          <a:noFill/>
          <a:prstDash val="solid"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3414</Words>
  <Application>Microsoft Office PowerPoint</Application>
  <PresentationFormat>宽屏</PresentationFormat>
  <Paragraphs>308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3" baseType="lpstr">
      <vt:lpstr>Arial Unicode MS</vt:lpstr>
      <vt:lpstr>LiHei Pro</vt:lpstr>
      <vt:lpstr>微软雅黑</vt:lpstr>
      <vt:lpstr>等线</vt:lpstr>
      <vt:lpstr>等线 Light</vt:lpstr>
      <vt:lpstr>Aharoni</vt:lpstr>
      <vt:lpstr>Arial</vt:lpstr>
      <vt:lpstr>Cambria Math</vt:lpstr>
      <vt:lpstr>Leelawadee UI Semilight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丁若萌</cp:lastModifiedBy>
  <cp:revision>580</cp:revision>
  <dcterms:created xsi:type="dcterms:W3CDTF">2016-06-27T08:00:00Z</dcterms:created>
  <dcterms:modified xsi:type="dcterms:W3CDTF">2021-01-02T10:14:46Z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2052-11.1.0.10299</vt:lpwstr>
  </property>
</Properties>
</file>